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ServSafe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3: The safe food handler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8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use 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sure they are:</a:t>
            </a:r>
          </a:p>
          <a:p>
            <a:pPr lvl="1"/>
            <a:r>
              <a:rPr lang="en-US" dirty="0" smtClean="0"/>
              <a:t>Foodservice approved</a:t>
            </a:r>
          </a:p>
          <a:p>
            <a:pPr lvl="1"/>
            <a:r>
              <a:rPr lang="en-US" dirty="0" smtClean="0"/>
              <a:t>Disposable</a:t>
            </a:r>
          </a:p>
          <a:p>
            <a:pPr lvl="1"/>
            <a:r>
              <a:rPr lang="en-US" dirty="0" smtClean="0"/>
              <a:t>Multiple sizes</a:t>
            </a:r>
          </a:p>
          <a:p>
            <a:pPr lvl="1"/>
            <a:r>
              <a:rPr lang="en-US" dirty="0" smtClean="0"/>
              <a:t>Have latex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9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Wash hands before using</a:t>
            </a:r>
          </a:p>
          <a:p>
            <a:r>
              <a:rPr lang="en-US" dirty="0" smtClean="0"/>
              <a:t>Select correct size</a:t>
            </a:r>
          </a:p>
          <a:p>
            <a:r>
              <a:rPr lang="en-US" dirty="0" smtClean="0"/>
              <a:t>Hold by the edge when putting on</a:t>
            </a:r>
          </a:p>
          <a:p>
            <a:r>
              <a:rPr lang="en-US" dirty="0" smtClean="0"/>
              <a:t>Never blow in to the glove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5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Bare hand contact and cleanliness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 not handle ready to eat food with bare hands</a:t>
            </a:r>
          </a:p>
          <a:p>
            <a:r>
              <a:rPr lang="en-US" dirty="0" smtClean="0"/>
              <a:t>Never handle ready to eat food if you work with high risk populations</a:t>
            </a:r>
          </a:p>
          <a:p>
            <a:r>
              <a:rPr lang="en-US" dirty="0" smtClean="0"/>
              <a:t>Shower or bathe before work</a:t>
            </a:r>
          </a:p>
          <a:p>
            <a:r>
              <a:rPr lang="en-US" dirty="0" smtClean="0"/>
              <a:t>Wear clean clothes </a:t>
            </a:r>
            <a:r>
              <a:rPr lang="en-US" smtClean="0"/>
              <a:t>to work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4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Situations that can lead to contaminating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Having a foodborne illness</a:t>
            </a:r>
          </a:p>
          <a:p>
            <a:r>
              <a:rPr lang="en-US" dirty="0" smtClean="0"/>
              <a:t>Open wounds</a:t>
            </a:r>
          </a:p>
          <a:p>
            <a:r>
              <a:rPr lang="en-US" dirty="0" smtClean="0"/>
              <a:t>Sneezing/coughing</a:t>
            </a:r>
          </a:p>
          <a:p>
            <a:r>
              <a:rPr lang="en-US" dirty="0" smtClean="0"/>
              <a:t>When they touch anything that can contaminate their hands and they don’t wash them</a:t>
            </a:r>
          </a:p>
          <a:p>
            <a:r>
              <a:rPr lang="en-US" dirty="0" smtClean="0"/>
              <a:t>Diarrhea, jaundice, vomiting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3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Actions that can contaminate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/>
              <a:t>Scratching scalp</a:t>
            </a:r>
          </a:p>
          <a:p>
            <a:r>
              <a:rPr lang="en-US" sz="2800" dirty="0" smtClean="0"/>
              <a:t>Touching hair</a:t>
            </a:r>
          </a:p>
          <a:p>
            <a:r>
              <a:rPr lang="en-US" sz="2800" dirty="0" smtClean="0"/>
              <a:t>Wiping nose</a:t>
            </a:r>
          </a:p>
          <a:p>
            <a:r>
              <a:rPr lang="en-US" sz="2800" dirty="0" smtClean="0"/>
              <a:t>Rubbing an ear</a:t>
            </a:r>
          </a:p>
          <a:p>
            <a:r>
              <a:rPr lang="en-US" sz="2800" dirty="0" smtClean="0"/>
              <a:t>Touching pimple</a:t>
            </a:r>
          </a:p>
          <a:p>
            <a:r>
              <a:rPr lang="en-US" sz="2800" dirty="0" smtClean="0"/>
              <a:t>Touching wound</a:t>
            </a:r>
          </a:p>
          <a:p>
            <a:r>
              <a:rPr lang="en-US" sz="2800" dirty="0" smtClean="0"/>
              <a:t>Wearing a dirty uniform</a:t>
            </a:r>
          </a:p>
          <a:p>
            <a:r>
              <a:rPr lang="en-US" sz="2800" dirty="0" smtClean="0"/>
              <a:t>Coughing into hand</a:t>
            </a:r>
          </a:p>
          <a:p>
            <a:r>
              <a:rPr lang="en-US" sz="2800" dirty="0" smtClean="0"/>
              <a:t>Spitting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a personal hygiene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 personal hygiene policies</a:t>
            </a:r>
          </a:p>
          <a:p>
            <a:r>
              <a:rPr lang="en-US" dirty="0" smtClean="0"/>
              <a:t>Training staff</a:t>
            </a:r>
          </a:p>
          <a:p>
            <a:r>
              <a:rPr lang="en-US" dirty="0" smtClean="0"/>
              <a:t>Modeling correct behavior</a:t>
            </a:r>
          </a:p>
          <a:p>
            <a:r>
              <a:rPr lang="en-US" dirty="0" smtClean="0"/>
              <a:t>Supervising at all times</a:t>
            </a:r>
          </a:p>
          <a:p>
            <a:r>
              <a:rPr lang="en-US" dirty="0" smtClean="0"/>
              <a:t>Revising policies when laws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Handwashing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err="1" smtClean="0"/>
              <a:t>Handwashing</a:t>
            </a:r>
            <a:r>
              <a:rPr lang="en-US" sz="4000" dirty="0" smtClean="0"/>
              <a:t> Is the most important part of personal hygiene!!!!</a:t>
            </a:r>
          </a:p>
          <a:p>
            <a:r>
              <a:rPr lang="en-US" dirty="0" smtClean="0"/>
              <a:t>NEVER wash hands in a food prep sink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7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wash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Wet hands and arms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Apply soap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Scrub vigorously for 10-15 seconds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Rinse hands and arms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Dry hands and arms on a single use paper towel or air dryer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26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 hands AFTER….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lnSpcReduction="10000"/>
          </a:bodyPr>
          <a:lstStyle/>
          <a:p>
            <a:r>
              <a:rPr lang="en-US" sz="2800" dirty="0" smtClean="0"/>
              <a:t> using the restroom</a:t>
            </a:r>
          </a:p>
          <a:p>
            <a:r>
              <a:rPr lang="en-US" sz="2800" dirty="0" smtClean="0"/>
              <a:t>Handling raw meat, poultry, seafood</a:t>
            </a:r>
          </a:p>
          <a:p>
            <a:r>
              <a:rPr lang="en-US" sz="2800" dirty="0" smtClean="0"/>
              <a:t>Touching hair/face/body</a:t>
            </a:r>
          </a:p>
          <a:p>
            <a:r>
              <a:rPr lang="en-US" sz="2800" dirty="0" smtClean="0"/>
              <a:t>Sneezing, coughing, using a tissue</a:t>
            </a:r>
          </a:p>
          <a:p>
            <a:r>
              <a:rPr lang="en-US" sz="2800" dirty="0" smtClean="0"/>
              <a:t>Eating/drinking/smoking</a:t>
            </a:r>
          </a:p>
          <a:p>
            <a:r>
              <a:rPr lang="en-US" sz="2800" dirty="0" smtClean="0"/>
              <a:t>Handling chemicals</a:t>
            </a:r>
          </a:p>
          <a:p>
            <a:r>
              <a:rPr lang="en-US" sz="2800" dirty="0" smtClean="0"/>
              <a:t>Taking out trash</a:t>
            </a:r>
          </a:p>
          <a:p>
            <a:r>
              <a:rPr lang="en-US" sz="2800" dirty="0" smtClean="0"/>
              <a:t>Clearing tables/busing</a:t>
            </a:r>
          </a:p>
          <a:p>
            <a:r>
              <a:rPr lang="en-US" sz="2800" dirty="0" smtClean="0"/>
              <a:t>Handling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antiseptics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Hand antiseptics (or </a:t>
            </a:r>
            <a:r>
              <a:rPr lang="en-US" dirty="0" err="1" smtClean="0"/>
              <a:t>sanitzers</a:t>
            </a:r>
            <a:r>
              <a:rPr lang="en-US" dirty="0" smtClean="0"/>
              <a:t>) must comply with FDA standards</a:t>
            </a:r>
          </a:p>
          <a:p>
            <a:r>
              <a:rPr lang="en-US" dirty="0" smtClean="0"/>
              <a:t>Applied after washing 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Keep fingernails short</a:t>
            </a:r>
          </a:p>
          <a:p>
            <a:r>
              <a:rPr lang="en-US" dirty="0" smtClean="0"/>
              <a:t>Don’t wear acrylic or false nails</a:t>
            </a:r>
          </a:p>
          <a:p>
            <a:r>
              <a:rPr lang="en-US" dirty="0" smtClean="0"/>
              <a:t>No nail polish</a:t>
            </a:r>
          </a:p>
          <a:p>
            <a:r>
              <a:rPr lang="en-US" dirty="0" smtClean="0"/>
              <a:t>Cover infected wounds or cuts with a band aid and 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01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D5AA058EBF84C9061295E60DAA589" ma:contentTypeVersion="0" ma:contentTypeDescription="Create a new document." ma:contentTypeScope="" ma:versionID="471b6cc955dcffacc125f58e187fc5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f98818d0d78c2a7c69e69868c0f36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CDE968-17E9-40F2-894B-DBC88E179AE2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F29BA5-9673-49BD-9205-42C424719B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0184B3-8808-433A-9365-47C82D8B4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80</TotalTime>
  <Words>295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ServSafe</vt:lpstr>
      <vt:lpstr>Situations that can lead to contaminating food</vt:lpstr>
      <vt:lpstr>Actions that can contaminate food</vt:lpstr>
      <vt:lpstr>Managing a personal hygiene program</vt:lpstr>
      <vt:lpstr>Handwashing </vt:lpstr>
      <vt:lpstr>How to wash hands</vt:lpstr>
      <vt:lpstr>wash hands AFTER….</vt:lpstr>
      <vt:lpstr>Hand antiseptics</vt:lpstr>
      <vt:lpstr>Hand care</vt:lpstr>
      <vt:lpstr>Single use gloves</vt:lpstr>
      <vt:lpstr>How to use gloves</vt:lpstr>
      <vt:lpstr>Bare hand contact and cleanliness</vt:lpstr>
    </vt:vector>
  </TitlesOfParts>
  <Company>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ServSafe</dc:title>
  <dc:creator>Halbert Becky</dc:creator>
  <cp:lastModifiedBy>Alexander Rachel</cp:lastModifiedBy>
  <cp:revision>6</cp:revision>
  <dcterms:created xsi:type="dcterms:W3CDTF">2014-09-30T20:57:31Z</dcterms:created>
  <dcterms:modified xsi:type="dcterms:W3CDTF">2015-09-24T13:54:42Z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0x010100DBED5AA058EBF84C9061295E60DAA589</vt:lpwstr>
  </property>
  <property fmtid="{D5CDD505-2E9C-101B-9397-08002B2CF9AE}" pid="3" name="IsMyDocuments">
    <vt:bool>true</vt:bool>
  </property>
</Properties>
</file>