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1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7:57.4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3651 11456,'0'0,"27"0,-27 0,26 0,1 0,-1 0,27 0,0 0,26 27,-26-27,27 26,-27 1,26-27,0 0,1 0,-1 26,0-26,-52 0,26 0,0 0,-27 0,1 0,-1 0,1 0,-1 0,0 0,1 0,26 0,0 0,0 0,-27 0,1 0,25 0,-25 0,-1 0,27 27,-26-27,-1 0,54 0,-54 26,27-26,26 27,-26-27,0 26,-26-26,52 0,-26 27,-27-27,27 26,27 1,26-27,-27 0,0 0,27 0,-27 26,1 0,-1-26,1 0,25 27,-25-27,-1 26,1-26,-28 0,-25 0,26 0,-27 0,1 0,26 0,-27 0,1 0,-1 0,-26 0,27 0,-1 0,-26 0,26 0,-26 0,0 0,27 0,-1 0,-26-26,27-1,-27 1,26 26,-26-26,27-1,-1 27,-26 0,0-26,0 26,27 0,-27 0,0 0,0-27,26 27,1 0,-27-26,0 26,26 0,-26 0,0 0,26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09.5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30004 10081,'0'0,"-27"0,27 0,-53 0,-52 0,-28 0,27 0,1 0,25 0,1 0,-1-27,28 27,-28 0,-26 0,27 0,26 0,-26 0,-1 0,1 0,0 0,-27 0,53-26,-27 26,-25 0,25 0,27 0,0 0,0 0,1 0,-28 0,1 0,26 0,0 0,-26 0,26 0,-53 0,26 0,1 0,0 0,-54 0,54 0,-53 0,79 0,-53 0,27 0,-1 0,1 0,0 0,-1 0,1 0,-27 0,0 0,27 0,-27 0,0 0,27 0,-27 0,26 0,-25 0,-1 0,26 0,1 0,26 0,-53 0,27 26,26-26,-26 0,-1 0,1 0,26 0,0 0,0 0,-26 0,26 0,-27 0,-25 0,25 0,-26 0,27 0,-27 0,27 0,-1 0,1 0,0 0,-27 0,0 0,27 0,-54 0,28 0,-1 0,26 0,1 0,26 0,0 0,-26 0,26 0,0 0,0 0,-26 0,26 0,-27 0,1 0,0 27,-1-27,1 0,-1 0,28 0,-28 0,1 0,52 0,-26-27,27 27,-27-26,0 26,0 0,0 0,-26 0,0 0,-27 0,26 0,-52 0,53 0,-1 0,27 0,-26 0,53 0,-54 0,27 0,0 0,27 0,-27 0,-26 0,52 0,-26 0,27 0,-54 0,54 0,-1 0,-25 0,25 0,1 0,-27 0,-27 0,1 0,-27 0,0 0,27 0,-27 26,0-26,27 0,0 27,-54-27,54 0,-1 0,1 0,26 0,-26 0,-1 0,28 0,-28 0,1 0,-1 0,1 0,26 0,-26 0,-1 0,1 0,0 0,-27 0,26 0,-25 0,25 0,-26 0,1 0,25 0,-26 0,27 0,0 0,-1 0,1 0,-1 0,1 0,26 0,-26 0,26 0,-53 0,53 0,0 0,0 0,0 0,-26 0,26 0,-26 0,-1 0,1-27,0 27,-1 0,1 0,-1 0,1 0,0 0,-1-26,-26 26,54 0,-1 0,0 0,-27 0,54 0,-53 0,52 0,1 0,-27 0,0 0,0 0,-27 0,28 0,-1 0,-27 0,1 0,26 0,0 0,0 0,0 0,27 0,-1 0,1 0,-27 0,26 0,1 0,0 0,-27 0,0 0,26 0,1 0,-27 0,0 0,0 0,27 0,-27 0,0 0,-27 0,27 0,1 0,-1 0,0 0,-27 0,1 0,0 0,-1 0,1 0,-27 0,0 0,-26 26,26-26,-26 0,-1 0,28 27,-1-27,-26 0,52 0,1 0,-1 0,27 0,1 0,25 0,-52 0,52 0,-26 0,0 0,1 0,-54 0,26 0,1 0,-27 0,27 0,-1 0,1 0,26 0,0 0,0 0,-26 0,-1 0,28 0,-28 0,27 0,-26 0,26 0,-26 0,26 0,0 0,26 0,-26 0,0 0,27 0,-27 0,0 0,27 0,-27 0,0 0,-26 0,26 0,-27 0,1 0,-27 0,27 0,-1 0,1-27,-27 27,27 0,-27 0,0 0,27 0,-27 0,26 0,1 0,26 0,27 0,-27 0,53 0,-53 0,53 0,-53 0,0 0,-26 0,-1 0,-52-26,0 26,26 0,-26 0,52-27,1 27,26 0,0 0,0 0,0 0,27 0,-1 0,-52-26,26 26,-26 0,-1 0,1 0,-1 0,1 0,26 0,0 0,0 0,27 0,-1 0,1 0,-1 0,-25 0,52 0,-27 0,-52-27,52 27,-26 0,0 0,-26 0,26 0,-26 0,26 0,-27 0,28 0,-1 0,0 0,53 0,-27 0,27 0,-26 0,-1 0,1 0,-1 0,-25 0,25 0,27 0,-53 0,53 0,-26 0,26 0,-53 0,53 0,-27 0,27 0,-26 0,-1 0,27 0,-26 0,-1 0,1 0,0 0,26 0,-27 0,1 0,26 0,-27 0,1 0,-1 0,1 0,26 0,-27 0,1 0,26 0,-27 0,27 0,-26 0,26 0,-26 0,-1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14.6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22966 14129,'0'0,"0"0,26 0,54 0,-1 0,0 26,27-26,0 0,-27 0,1 0,-1 0,1 0,25 0,-52 0,0 0,-26 0,26 0,0 0,-27 0,27 0,26 0,27-26,-26 26,52 0,-26 0,52-27,1 27,-53 0,0-26,-27 26,1 0,-1 0,-26 0,0 0,0 0,0 0,0 0,26 0,-26 0,0 0,0 0,0 0,-1 0,-25 0,-1 0,27 0,-53 0,53 0,0 0,0 0,0 0,26 0,1 0,-27 0,52 0,-52 26,0-26,0 0,-26 0,26 0,-27 27,1-27,25 0,1 0,0 0,0 0,27 26,-28-26,-25 0,-1 0,54 27,-80-27,53 0,-27 0,-26 0,53 0,-53 0,27 0,-27 0,26 0,0 0,-26 0,27 0,-27 0,26 0,1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17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22939 15452,'0'0,"0"0,53 0,27 0,-1 0,27 0,0 0,52 0,28 0,-54 0,-26 0,26-27,-26 27,-27 0,-26 0,27 0,-27 0,-1 0,1 0,0 0,27 0,-1 0,0 0,1 0,26 0,-1 0,54 0,-53 0,26 0,1 0,-80 0,26 0,-53 0,1 0,-27 0,26 0,1 0,-27 0,26 0,54 0,-28 0,1 0,-26 0,26 0,26 0,-79 0,27 0,26 0,-53 0,26 0,0 0,-26 0,27 0,-27 0,26 0,-26 0,0 0,27 0,-1 0,-26 0,27 0,-1 0,1 0,-1 0,-26 0,27 0,-1 0,-26 0,26 0,-26 0,27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20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16828,'0'0,"0"0,27 0,-1 0,1 0,26 0,0 0,-1 0,54 0,0 0,0 0,0-27,-27 27,80-26,-53 26,-27 0,0-27,-26 1,0 26,0 0,-26 0,-1 0,1 0,-1 0,27 0,-27 0,1 0,-1 0,27 0,0 0,0 0,-26 0,52 0,-26 0,0 0,0 0,0 0,0 0,-1 26,1-26,0 27,53-27,-27 0,1 0,-27 26,0-26,26 27,0-1,1-26,-1 0,-26 0,26 0,-26 26,27-26,-27 27,0-27,0 0,-27 0,53 0,-52 0,26 0,26 0,-26 0,26 0,-26 0,-26 0,26 0,0 0,26 0,-26 0,0 0,0 0,0 0,26 0,-26 0,0 0,-27 0,27 0,0 0,-26 0,-1 0,53 0,-52 0,26 0,0 0,0 0,0 0,-1 0,-25 0,26 0,0 0,-27 0,27 0,27 0,-1 0,0 0,1 0,-1 0,-26 0,0 0,0 0,0 0,0 0,-27 0,1 0,25 0,-52 0,53 0,-26 0,-1 0,27 0,27 0,-54 0,27-27,-27 27,27 0,0 0,-26 0,26 0,0 0,-1 0,1 0,0 0,0 0,0 0,-26 0,-1 0,-26 0,26 0,-26 0,27 0,-1 0,-26 0,27 0,26 0,0 0,-53 0,53 0,-53 0,0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8:03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3493 9181,'0'0,"0"0,79 27,-26-27,0 0,26 26,0-26,1 26,52-26,0 27,80 26,-106-27,-27-26,1 0,-1 0,0 27,-52-27,-1 0,27 0,-26 0,-1 0,1 0,52 0,-53 26,1-26,52 0,-26 0,-26 0,26 0,0 0,-1 0,-25 0,-1 0,27 0,-53 0,27 0,26 0,-27 0,1 0,-1 0,0-26,27 26,27 0,-27 0,26 0,-26 0,26-27,1 1,-27 26,-27 0,1 0,25 0,-25-27,-1 27,27-26,-26 26,-1 0,27 0,-26 0,26-27,-1 27,-25 0,-1 0,27 0,27 0,-54 0,27 0,0-26,0 26,0 0,-27 0,27-26,0 26,-26 0,25 0,1 0,0 0,-26 0,26 0,0 0,-27 0,0 0,27 0,-53 0,27 0,26 0,-27 0,27 0,0 0,26 0,-52 0,52 0,-26 0,0 0,26 0,-26 0,0 0,-26 0,26 0,26 0,-26 0,0 0,26 0,-26 0,0 0,26 0,-26 0,0 0,0 0,0 0,0 0,0 0,-27 0,27 0,-26 0,-1 0,1 0,26 0,-53 0,53 0,-27 0,27 0,-27 0,27 0,0 0,-26 0,26 0,-27 0,1 0,25 0,1 0,-26 0,26 0,0-27,0 27,-53 0,52 0,-25 0,-27 0,26 0,1 0,26 0,-27 0,1 0,26 0,0 0,-27 0,0 0,27 0,-26 0,-1-26,1 26,-27 0,26 0,1 0,-1 0,1 0,-1 0,27 0,-27 0,1 0,-1 0,1 0,-1 0,27 0,-26 0,-1 0,53 0,-52 0,26 0,-27 0,1 0,-1 0,-26 0,27 0,-27 0,26 0,-26 0,27 0,-1 0,-26 0,26 0,-26 0,27 0,-1 0,27 0,-26 0,-1 0,1 0,26 0,-27 0,1 0,-27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8:07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3466 10213,'0'0,"0"0,27 0,25 0,-25 0,52 0,1 0,25 0,-25 0,26 0,-27 0,0 0,27 0,-53 0,0 0,0 0,26 0,1 26,-27-26,-27 0,27 0,26 0,-26 0,0 27,27-27,-27 0,26 0,0 26,1-26,26 0,-27 0,0 27,1-27,-1 0,0 0,-26 26,0-26,27 0,-27 0,-27 0,27 0,0 0,26 0,-26 0,0 0,0 0,0 0,26 0,-26 27,27-27,-28 0,28 0,-1 0,-26 0,53 0,-53 0,0 0,0 0,-27 0,27 0,-53 0,53 0,-27 0,1 0,26 0,26 0,-52 0,26 0,-27 0,53 0,-26 0,-26 0,-1 0,27 0,-53 0,27 0,-1 0,1 0,-1 0,-26 0,53 0,-27 0,1 0,26 0,0 0,0 0,-1 0,1 0,0 0,-26 0,26 0,0 0,-27 0,27 0,-27 0,27 0,-26-27,-1 27,27 0,-53 0,53 0,-26 0,-1 0,27 0,-27 0,27 0,-26 0,52 0,-52 0,-1 0,1 0,-1 0,0 0,27 0,-26 0,-1 0,1 0,26 0,-27 0,1 0,25 0,-25-26,-1 26,27 0,-26 0,-1 0,1 0,-27 0,26 0,1 0,-1 0,1 0,-1 0,27 0,-53 0,53 0,-53 0,26 0,-26 0,27 0,-27 0,26 0,1 0,-1 0,1 0,-1 0,27 0,-27 0,1 0,26 0,-53 0,26 0,-26 0,27 0,-1 0,1 0,-1 0,1 0,-1 0,0 0,-26 0,27 0,-27 0,26 0,1 0,-27 0,26 0,1 0,-1 0,1-27,-27 27,26 0,1 0,-27 0,0-26,26 26,-26 0,26 0,-26 0,27 0,-1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8:14.4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3413 11165,'0'0,"0"0,0 0,53 0,26 27,1-27,-27 0,0 0,-27 26,53-26,-26 0,-26 0,-1 0,1 0,-1 0,1 0,-27 0,53 0,-53 0,53 0,-27 0,0 0,27 0,0 0,-26 0,26 0,-27 0,53 0,-52 0,-1 0,27 0,-26 0,-1 27,1-27,-1 0,1 0,-1 0,1 0,25 0,1 0,0 0,0 0,-26 26,52-26,-53 0,1 0,26 0,0 0,0 0,0 0,0 0,26 0,-26 0,-27 0,27 0,0 0,0 0,-53 0,53 0,-27 0,1 0,-1 0,27 0,-26 0,26 0,0 0,26 0,-26 0,0 0,0 0,0 0,26 0,-26 0,-27 0,1 0,26 0,-27 0,1 0,26 0,-27 0,0 0,27 0,-26-26,-1 26,1 0,-27 0,26 0,1 0,-27 0,26 0,-26 0,27 0,-1 0,-26 0,26 0,1 0,-1 0,1 0,-27 0,0 0,26 0,-26 0,27 0,-1 0,-26 0,27 0,26 0,-53-27,53 27,-27 0,-26 0,26 0,1 0,-1 0,1 0,-1 0,27 0,-26 0,-1 0,27 0,-27 0,1 0,-1 0,-26 0,27 0,-1 0,-26 0,0-26,27 26,-27 0,26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8:16.7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3413 12144,'0'0,"0"0,27 0,-1 0,27 0,0 0,0 0,26 0,-26 0,-26 0,-1 0,27 0,-27 0,1 0,26 0,-27 0,1 0,-1 0,1 0,-1 0,1 0,-1 0,27 0,-53 0,26 0,1 0,-1 0,1 0,-1 0,1 0,26 0,-27 0,0 0,27 0,0 0,-26 0,-1 0,27 0,-53 0,53 0,-26 0,-1 0,0 0,27 0,0 0,-26 0,52 0,-26 27,0-27,0 0,-27 0,54 0,-54 0,1 0,26 0,-1 0,-25 0,-1 0,54 0,-54 0,27 0,0 0,0 0,-27 0,27 0,-26 0,26 0,-27 0,1 0,-1 0,-26 0,27 0,-1 0,-26 0,26 0,1 0,-1 0,27 0,-26 0,-1 0,27 0,-26 0,-27 0,26 0,0 0,-26 0,27 0,-27 0,26 0,1 0,-27 0,26 0,1 0,-1 0,-26 0,27 0,-27 0,26 0,-26 0,27 0,-1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36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3493 8229,'0'0,"26"0,-26 0,79 0,1 0,52 0,27 0,26 0,-53 0,53-27,-52 27,-27-26,-27 26,-26 0,26 0,-52-27,26 27,0 0,-1 0,54 0,-53 0,53-26,-53 26,26 0,1 0,-27 0,26 0,-26 0,0 0,0-27,0 27,-27 0,1 0,-27 0,26 0,-26 0,27 0,-1 0,-26 0,26 0,27 0,-26-26,-1 26,1 0,-1 0,-26 0,27 0,26 0,-27 0,0 0,27 0,-53 0,27 0,-27 0,26 0,1 0,-27 0,26 0,-26 0,53 0,-26 0,-27 0,53 0,-27 0,0 0,27 0,-26 0,-27 0,26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38.3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7699 8202,'0'0,"0"0,53 0,0 0,27 0,25-26,54 26,-27 0,54 0,-1 0,0-27,-79 27,79-26,-53-1,54 27,-107 0,27-26,-53 26,0 0,-27 0,1 0,26 0,-27 0,0 0,27 0,27 0,-1 0,53 0,-26 0,-26 0,-1 0,0 0,-26 0,0 0,0 0,-26 0,-1 0,27 0,-27 0,-26 0,27 0,-1 0,1 0,-27 0,26 0,1 0,-27 0,26 0,-26 0,0 0,27 0,-1 0,-26 0,0 0,27 0,-1 26,0-26,-26 0,27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40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3757 9208,'0'0,"0"0,27 0,-1 0,53 0,54 0,78 0,80 0,53 0,0 0,-53 0,0 0,-79 0,-27 0,-26 0,-106 0,0 0,-27 0,1 0,-27 0,26 0,1 26,26-26,26 0,0 26,27 1,53-27,26 0,0 0,27 0,0 0,-1 0,-25 0,78 0,-52 0,-1 0,1 0,-27 0,-26 0,-53 0,0 0,-27 0,-26 0,-26 0,-1 0,27 0,-27 26,1-26,52 27,1-27,-1 0,0 0,1 0,-54 26,27-26,-26 0,-27 0,26 0,0 0,-26 27,0-27,27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14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15081 12779,'0'0,"-26"0,-54 0,1 0,-27 0,-26 0,0 0,-1 0,54 0,0 0,-1 0,54 0,26 0,-27 0,1 0,26 0,-27 0,27 0,-26 0,-1 0,-52-26,0 26,-1 0,1 0,0-27,26 27,-27 0,27 0,0 0,1 0,25 0,1 0,-27 0,26 0,1 0,-27 0,26 0,-25 0,-1 0,0 0,26 0,-26 0,0 0,0 0,1 27,-1-27,0 0,-27 0,27 26,1-26,-1 0,0 0,-27 0,27 0,27 0,-27 0,0 0,27 0,-27 27,0-27,26 0,-26 26,1-26,-1 0,-27 0,27 0,27 0,-1 0,-26 0,53 0,-52 0,52 0,-27 0,27 0,-26 0,26 0,-27 0,1 0,-1 0,1 0,-1 0,-52 0,53 0,-27 0,26 0,-26 0,27 0,-1 0,-26 0,27 0,-1 0,-52 0,26 0,0 0,0 0,0 0,-26 0,0 27,-27-27,26 0,54 0,-27 0,0 0,0 0,-26 0,26 0,-26 0,26 0,0 0,0 0,-27 26,28-26,25 0,-26 0,0 0,27 0,-27 0,0 0,27 0,-27 0,0 0,0 0,0 0,0 0,0 0,27 0,-27 0,26 0,1 0,-27 0,26 0,1 0,-1 0,1 0,0 0,-1 0,1 0,-54 0,27 0,0 0,-26 0,26 0,-26 0,26 0,-27 0,54 0,-27 0,27 0,-27 0,26 0,1 0,-1 0,1 0,-1 0,1 0,-1 0,1 0,0 0,-1 0,-26 0,27 0,-1 0,-26 0,27 0,-1 0,-25 0,52 0,-27 0,27 0,-26 0,26 0,-27 0,1 0,26 0,-27 0,1 0,-1 0,-26 0,27 0,-1 0,1 0,26 0,-26 0,-1-26,27 26,-26 0,-1 0,1 0,-1 0,1 0,-1 0,1 0,-1 0,-25 0,25-27,1 27,-1 0,27 0,-53 0,27 0,-1 0,-26 0,0 0,1 0,-1 0,0 0,0 0,0 0,26 0,1 0,-27 0,27 0,-1 0,-26 0,27 0,-1 0,-26 0,0 0,1 0,-1 0,26 0,-52 0,52 0,1 0,-1 0,27 0,-26 0,0 0,26 0,-27 0,1 0,-27 0,26 0,-26 0,0 0,53 0,-53 0,53 0,-26 0,26 0,0 0,-26 0,26 0,-27 0,1 0,-27 0,0-26,26 26,1 0,26 0,-27 0,27 0,-26 0,0 0,26 0,-27 0,1 0,-1 0,1 0,26 0,-27 0,1 0,26 0,-27 0,27 0,-26 0,-1 0,1 0,26 0,-53 0,27 0,26 0,-53 0,53 0,-27 0,27 0,-26 0,-1 0,27 0,-26 0,26 0,-27 0,1 0,-27 0,27 0,-1 0,1 0,-54 0,54 0,-27 0,26 0,1 0,-1 0,27 0,-26 0,26 0,-26 0,26 0,-27 0,1 0,26 0,-27 0,27 0,-26 0,-1 0,27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45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3440 11404,'0'0,"0"0,26 0,27 0,26 0,1 0,-1 0,0 0,1 0,-27 0,-27 0,27 0,-53 0,27 0,-27 0,26 0,-26 0,27 0,-1 0,-26 0,26 0,1 0,-1 0,54 0,-54 0,1 0,-1 0,27 0,-27 0,1 0,-27 0,53 0,-27 0,1 0,-1 0,27 0,0 0,-26 0,25 0,-25 0,-27 0,26 0,1 0,-27 0,26 0,-26 0,27 0,-1 0,1 0,-1 0,1 0,25 0,-25 0,-1 0,27 0,-26 0,-1 0,-26 0,27 0,-27 0,26 0,-26 0,27 0,-1 0,1 0,-1 0,0 0,27 0,-26 0,-1 0,1 0,-1 0,27 0,-26 0,-1 0,0 0,27 0,-26 0,-1 0,54 0,-54 0,27 0,-26 0,25 0,-25 0,-1 0,54 0,-54 0,27 0,-26 0,52 0,-53 0,1 0,26 0,0 0,-27-27,1 27,52 0,-53 0,1 0,-1 0,-26 0,53 0,-53 0,27 0,-27 0,53 0,0 0,-1 0,-25 0,52 0,-26 0,0 0,-26 0,-1 0,1 0,-27 0,26 0,0 0,-26 0,27 0,-27 0,26 0,1 0,-27 0,26 0,-26 0,27 0,-27 0,26 0,1 0,-1 0,1 0,-1 0,0 0,1 0,-1 0,1 0,-27 0,26 0,-26 0,27 0,-27 0,26 0,1 0,-27 0,26 0,-26 0,27 0,-27 0,26 0,1 0,-27 0,26 0,-26 0,26 0,1 0,-27 0,26 0,-26 0,27 0,-27 0,26 0,1 0,-27 0,26 0,-26 0,0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50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3307 12197,'0'0,"0"0,27 0,-27 0,26 0,1 0,26 0,-27 0,1 0,-1 0,53 0,-26 0,0 0,-26 0,52 0,-53 0,27 0,-26 0,26 0,-27 0,1 0,-1 0,1 0,-1 0,1 0,-1 0,0 0,1 0,-1 0,54 27,-27-27,0 0,-1 0,1 0,0 0,0 0,-26 0,26 0,0 0,-27 0,0 0,27 0,0 0,0 0,0 0,0 0,26 0,1 0,-27 0,26 0,-26 0,0 0,0 0,-27 0,1 0,-1 26,-26-26,27 0,-1 0,-26 0,27 0,-1 0,27 0,-27 0,54 0,-54 0,27 0,-26 0,26 0,-27 0,0 0,1 0,-1 0,27 27,0-27,-26 0,-1 0,53 0,-52 0,26 0,0 0,26 26,1-26,-1 0,-26 27,0-27,-27 0,27 0,0 0,-27 0,27 0,-26 0,-27 0,53 0,-27 0,1 0,-1 0,-26 0,53 0,-53 26,53-26,-53 0,26 0,-26 0,27 0,-27 0,26 0,1 0,-1 0,1 0,-1 0,1 0,-1 0,27 0,-27 0,1 0,-1 0,1 0,-1 0,27 0,-26 0,-1 0,1 0,-1 0,1 0,25 0,-25 0,26 0,0 0,-27 0,27 0,-26 0,25 0,1 0,-26 0,-1 0,54 0,-54 0,27 0,0 0,0 0,26 0,-26 0,0 0,-26 0,52 0,-53 0,27 0,-26 0,52 0,-26 0,-26 0,25 0,1 0,27 0,-27 0,0 0,-1 0,1 0,0 0,-26 0,-1 0,27 0,-26 0,-1 0,27 0,-27 0,27 0,-26 0,52 0,-52 0,-1 0,27 0,-53 0,26 0,1 0,-1 0,-26 0,27 0,-27 0,26 0,-26 0,27 0,-1 0,-26 0,27 0,-27 0,26 0,1 0,-27 0,26 0,-26 0,27 0,-27 0,26 0,0 0,-26 0,27 0,-27 0,26 0,1 0,-27 0,26 0,-26 0,27 0,-27 0,0 0,26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53.1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7964,'0'0,"53"0,26 0,54 0,-1 0,-26 0,0 0,26 0,-53 0,-26 0,0 0,-26 0,52 0,-53 0,1 0,-1 0,54 0,-27 0,-27 0,53 0,-26 0,53 26,-26-26,-1 0,-26 0,0 0,0 0,0 27,52-27,-78 0,26 0,0 0,0 0,0 0,-1 0,1 26,0-26,27 27,-27-1,26-26,0 27,1-1,26 1,-27-1,0-26,1 0,-27 0,-1 27,28-27,-80 0,26 0,1 0,-1 0,1 0,-27 0,53 26,-53-26,26 0,-26 0,27 0,-1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1:55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9260,'0'-26,"0"26,0 0,26 0,-26 0,53-26,0 26,27 0,26 0,-1 0,1 0,0 0,-27 0,27 0,-26 0,-54 0,27 0,-27 0,27 0,-26 0,-1 0,27 0,0 0,0 0,0 26,0-26,0 0,-27 26,1-26,-1 0,1 0,-27 0,26 0,-26 0,53 0,-53 27,53-27,-53 0,26 0,-26 0,27 0,-27 0,26 0,1 0,-1 0,1 26,26 1,-1-27,1 0,0 26,0-26,0 0,-26 0,-1 0,27 0,-27 0,1 0,26 27,-27-27,27 0,0 0,0 0,0 0,-27 0,27 0,-26 0,-1 0,27 0,-53 0,27 0,-27 26,0-26,26 0,-26 0,53 0,-27 0,1 0,-1 0,-26 0,27 0,-1 0,-26 0,27 0,-27 0,26 0,1 0,26 0,-27 0,0 0,1 0,-1 0,1 0,-27 0,26 0,-26 0,27 0,-1 0,-26-26,0 26,27 0,-27 0,26 0,-26 0,27 0,-1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2:13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23045 7990,'0'0,"27"0,-1 27,54-27,25 0,28 0,-28 0,28 26,-1-26,0 0,-52 0,26 0,-27 0,0 0,1 0,-27 0,0-26,-1 26,28 0,-1 0,1 0,25 0,28 0,-1 0,-26 0,0 0,-27 0,0 0,1 0,-27 0,26 0,27 0,-27 0,1-27,25 27,-25 0,-1 0,1 0,-1 0,0 0,1 0,-1 0,0 0,-26 0,0 0,27 0,-27 0,26 0,-26 0,53 0,-27 0,0 0,1 0,-27 0,0 0,0 0,26 0,-53 0,27 0,0 0,0 0,27 0,-1 27,0-27,1 0,-1 0,0 0,-26 26,0-26,0 0,0 0,-26 0,25 0,1 0,-26 0,26 0,0 0,0 0,-27 0,27 0,0 0,-53 0,26 0,27 0,-26 0,-1 0,1 0,-27 0,26 0,1 0,-27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2:16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22913 9260,'0'0,"0"0,26 0,1 0,52 0,27 0,-27 0,54-26,25 26,28-26,25 26,1 0,26-27,-26 27,-53 0,-27 0,-26 0,-27 0,0 0,-52 0,-27 0,53 0,-53 0,53 0,-53 0,26 0,54 0,-54 0,27 0,-27 0,27 0,-26 0,-1 0,27 27,-26-27,26 0,-1 0,-25 0,26 26,0-26,26 0,0 0,-26 26,0-26,0 0,0 0,27 0,-28 0,-25 0,-1 0,54 0,-54 0,27 27,26-27,-26 0,27 0,-1 0,-26 0,0 0,26 0,-26 0,27 0,-1 0,-26 0,0 0,26 0,-26 0,27 26,-1-26,0 0,1 0,-27 0,26 0,-26 0,0 0,26 0,-26 0,0 0,0 0,0 0,0 0,-27 0,27 0,-26 0,52 0,-26 0,0 0,0 0,0 0,26 0,-26 0,0 0,-27 0,27 0,27 0,-1 0,-26 0,0 0,-27 0,54 0,-54 0,27 0,-27 0,54 0,-27 0,0 0,0 0,-27 0,27 0,-53 0,26 0,-26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2:20.2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22913 10292,'0'0,"0"0,106 0,-27-26,27 26,-27 0,1 0,-1 0,0 0,-52 0,26 0,0 0,0 0,0 0,-27 0,27 0,26 0,1 0,-27 0,26 0,-26 0,26-27,-26 27,27 0,-1 0,-26 0,26 0,1 0,-1-26,0 26,1 0,-1 0,1 0,-1 0,27 0,0 0,-27 0,27 0,-27 0,27 0,-27 0,1-27,-1 27,-26 0,26 0,-26 0,-26 0,26 0,-27 0,27 0,-26 0,-1 0,53 0,-52 0,26 0,0 0,26-26,-53 26,1 0,26 0,-27 0,27 0,-26 0,26 0,0 0,-1 0,-25 0,52 0,-26 0,-26 0,26 0,-1 0,-25 0,-1 0,1 0,26 0,-27 0,1 0,-27 0,26 0,-26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2:24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23098 11218,'0'0,"0"0,27 0,-1 0,1 0,-1 0,0 0,1 0,-1 0,1 0,-1 0,1 0,26-26,0 26,-1 0,1 0,27 0,-1 0,27 0,0 0,-27 26,1-26,25 0,-52 0,0 0,0 0,-26 0,-1 0,1 0,-27 0,26 0,0 27,-26-27,27 0,-1 0,1 0,-1 0,-26 0,53 0,-53 0,27 0,-27 0,26 0,1 0,-1 0,-26 0,53 0,-27 0,1 0,-1 0,1 0,-1 0,-26 0,27 0,-27 0,26 0,1 0,-27 0,26 0,-26 0,27 0,-27 0,26 0,0 0,-26 0,27 0,-27 0,26 0,1 0,-27 0,0 26,26-26,-26 0,27 0,-27 0,26 0,1 0,-27 0,0 0,26 0,-26 0,27 0,-27 27,26-27,-26 0,26 0,-26 0,27 0,-27 0,0 0,26 0,1 0,-27 26,0-26,26 0,-26 0,27 0,-1 0,-26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2:56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22834 13203,'0'0,"0"0,79 0,0 0,54 0,25 0,-25 0,52 0,-26 0,-80 0,27-27,-53 27,26 0,-52 0,-27 0,52 0,1 0,-26 0,26 0,26 0,1 0,25 0,28 0,25 0,-52 0,53 0,-53 0,-53 0,26 0,-52 0,25 0,-25 0,-1 0,1 0,-1 0,27 0,-26 0,26 0,-27 0,1 0,-1 0,0 0,1 0,-1 0,1 0,-27 0,26 0,1 0,-27 0,26 0,27 0,-26 0,-1 0,0 0,-26-26,27 26,-27 0,26 0,-26 0,53 0,-53 0,27 0,-1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3:41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3360 8387,'0'0,"27"0,-1 0,27-26,79 26,-26 0,0 0,53 0,-27 0,27 0,-27 0,-26 0,53 0,-80 0,0 0,-26 0,27 0,-80 0,26 0,1 0,-27 0,26 0,1 0,-1 0,27 0,0 0,0 0,0 0,-27 0,1 0,52 0,-53 0,1 0,26 0,0 0,-27 0,27 0,0 0,0 26,-27-26,27 27,27-27,26 0,-27 26,0 1,1-27,-27 26,-1-26,28 27,-27-27,-27 0,27 0,-26 0,-1 26,27-26,-53 0,26 27,27-27,-26 0,-1 0,54 0,-27 26,-1-26,28 26,26-26,0 0,-1 27,-25-27,-1 0,0 26,-52-26,26 27,-27-27,27 26,-26-26,-1 0,27 0,26 0,-52 0,52 0,-26 0,27 0,-28 27,28-27,-27 0,-27 0,1 0,26 0,-27 0,27 0,0 0,0 0,-27 0,1 0,52 0,-79 0,27 0,25 0,-25 0,-1 0,54 0,-54 0,1 0,26 0,-53 0,26 0,1 0,-1 0,-26-27,26 27,1 0,-1 0,-26 0,27 0,-27 0,26 0,-26-26,27 26,-1 0,-26 0,27 0,-1 0,1-27,52 27,-53 0,1 0,-1 0,27 0,0 0,-26 0,26 0,-1 0,1 0,-26 0,-1 0,1 0,-1 0,-26 0,27 0,-27 0,26 0,1 0,-27 0,26 0,-26 0,26 0,-26 0,27 0,-1 0,1 0,-1 0,1 0,-1 0,1 0,-27 0,26 0,1 0,-1 0,-26 0,27 0,-27 0,26 0,-26-26,0 26,26 0,1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21.5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28681 14446,'-27'0,"1"0,26 0,-53 0,-26 0,-1 0,-52 0,53 0,-1 0,1 0,-1 0,1 0,26 0,-26 0,26 0,-26 0,26 0,-27 0,27 0,0 0,0 0,-26 0,0 0,-1 0,1 0,-27 0,27 0,-27 0,27 0,-1 0,1 0,-1 0,1 0,0 0,-1 0,1 0,0 0,-27 0,26 0,1 0,-27 0,53 0,-53 0,27 0,-27 0,-53 0,1 0,25 0,-25 0,-28 0,54 0,0 27,26-27,0 26,27-26,-1 0,28 0,-1 0,0 0,26 0,-26 0,27 0,-1 0,-26 0,1 0,25 0,1 0,-27 0,26 0,-26 0,0 0,1 0,-28 0,1 0,-1 0,-25 0,25 0,-26 0,27 0,-27 0,27 0,-1 0,1 0,-27 0,27 0,-27 0,27 0,-1 0,-52 0,-27-26,-26 26,53 0,-1-27,28 27,-1 0,26 0,27 0,-26 0,53 0,-27 0,26 0,-26-26,0 26,27 0,-27 0,0 0,0 0,0 0,0 0,0 0,27 0,-27 0,0 0,0 0,0 0,27 26,-54-26,1 0,26 0,-26 0,-1 0,1 0,0 0,26 0,-27 0,1 0,0 0,26 0,-27 0,27 27,-26-27,0 0,26 0,-27 26,27-26,27 0,0 0,-27 0,26 0,-26 0,0 0,-52 0,-1 0,0 0,0 0,-53 0,80 0,0 0,-1 0,27 0,27 0,-54 0,27 0,-26 0,26 0,-53 0,-26-26,0 26,-27 0,-26 0,53 0,-27-27,26 27,1 0,26 0,1 0,25 0,-26 0,-26 0,26 0,0 0,1 0,-28 0,27-26,27 26,0 0,26 0,-27 0,27 0,27 0,0 0,-27 0,0 0,0 0,-27 0,27 0,-26 0,0 0,-1 0,1 0,-27 0,53 0,-26 0,-1 0,28 0,-28 0,27 0,-53 0,27 0,-27 0,-26 0,53 0,-1 0,1 0,26 0,0 0,-26 0,26 0,0 0,0 0,0 0,-26 0,-1 0,27 0,-26 0,0 0,-1 0,1 0,26 0,-27 0,1 0,26-27,0 27,-26 0,0 0,-1 0,-52 0,0 0,-1 0,-25 0,52 0,26 0,1 0,26 0,0 0,-26 0,26 0,0 0,-26 0,-27 0,0 0,-53-26,0 26,27 0,-27 0,53 0,1 0,25 0,1 0,26 0,-53 0,53 0,0 0,-26 0,26 0,-26 0,26 0,0 0,0 0,26 0,-25 0,25 0,1 0,-27 0,26 0,1 0,-27 0,-27 0,28 0,-1 0,26 0,-26 0,-26 0,26 0,0 0,-26 0,-1 0,27 0,-26 0,0 0,26 0,0 26,0-26,26 0,-52 0,26 0,-26 0,26 0,0 0,-26 0,-1 0,27 0,27 0,-27 0,0 0,-26 0,-1 0,27 0,-26 0,26 0,-26 0,26 0,-27 0,27 0,1 0,-1 0,26 0,-26 0,0 0,27 0,-27 0,0 0,27 0,-1 0,-26 0,27 0,-1 0,1 0,-1 0,1 0,-1 0,27 0,-52 0,-1 0,26 0,-26 0,27 0,-27 0,26 0,-26 0,27 0,-27 0,0 0,0 0,27 0,-1 0,1-26,26 26,-27 0,1 0,26 0,-26 0,-27 0,26 0,-26 0,0 0,53 0,-26 0,26 0,-27 0,1 0,26 0,-27 0,1 0,0-27,-1 27,27 0,-26 0,-1 0,1 0,-27 0,26 0,-52-26,53 26,-1 0,1 0,26 0,0 0,-27 0,1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00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3254 12965,'0'0,"0"0,27 0,-27 0,26 0,1 0,26 0,0 0,0 0,26 0,-26 26,0-26,0 0,-27 0,1 0,-1 0,-26 0,53 0,-27 0,1 0,26 0,0 0,0 0,-27 0,27 0,-27 0,-26 0,53 0,-53 0,53 0,-26 0,-1 0,1 0,52 0,-53 0,27 0,0 0,-26 0,26-26,-27 26,27 0,-26 0,-1 0,27 0,0 0,-27 0,27 0,0 0,0 0,-27 0,1-27,-1 27,1 0,26 0,-27 0,1 0,-1 0,54 0,-54 0,27 0,0 0,26 0,-52 0,26 0,-27 0,53 0,-52 0,-1 0,1 0,-1 0,1 0,-27 0,26 0,-26 0,27 0,-1 0,1 27,-27-27,52 0,-25 0,-1 0,-26 26,27-26,-27 0,53 0,-27 0,1 0,26 0,-27 27,0-27,1 0,-27 0,26 0,1 0,-27 0,26 0,-26 0,27 0,-27 0,26 0,1 0,-27 0,26 0,-26 0,27 0,-1 0,-26 0,27 0,-1 0,0 0,1 0,-1 0,27 26,27-26,-27 0,-53 0,26 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02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3307 14235,'0'0,"27"0,26 26,26-26,0 0,54 0,-27 27,-1-27,28 0,-54 0,-52 0,25 26,-25-26,26 0,-27 0,1 0,26 0,0 0,-27 26,53-26,-52 0,-1 0,27 0,-26 0,-1 0,27 27,-26-27,-1 0,0 0,1 0,-1 0,1 0,-1 0,1 0,26 0,-27 0,1 0,25 0,-25 0,-1 0,1 0,-1 0,27 0,-26 0,-1 0,1 0,26 26,-53-26,52 0,-52 0,27 0,-1 0,1 0,-27 0,26 0,1 0,-1 0,27 0,-26 0,25 0,1 0,0 0,27 0,-27 0,-27 0,1 0,-1 0,0 0,1 0,-1 0,1 0,26 0,-27 0,1 0,26 0,-27 0,0 0,1 0,-27 0,53 0,-53 0,26 0,1 0,-1 0,1 0,-27 0,26 0,1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20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13229 8387,'0'0,"0"0,53 0,-53 0,27 0,52 0,-53 0,27 0,0 0,27 0,-1 0,-26 0,0 0,-27 0,27 0,0 0,0 0,-27 0,27 0,0 0,0 0,27 0,-27 27,-1-27,54 0,-53 0,-26 0,26 0,-1 0,1 0,-26 0,-1 0,27 0,-53 0,27 0,-1 0,1 0,26 0,-27 0,27 0,0 0,26 0,-26 0,0 0,0 0,-27 0,1 0,-1 0,1 0,-1 0,1 0,26 0,-27 0,1 0,25 0,28 0,-27 0,26 0,-26 26,0-26,0 0,26 0,-26 0,0 0,0 27,0-27,0 0,0 0,-27 0,27 0,0 0,-27 0,1 26,52-26,-52 0,-1 0,27 0,-26 0,-1 0,27 0,-27 0,-26 0,53 0,-26 0,-1 0,1 0,-1 0,1 0,52 0,-53 0,27 0,-26 0,26 0,-53 0,26 0,-26 0,53 0,-53 0,27 0,-27 0,26 0,1 0,-27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22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13309 9684,'0'0,"0"0,26 0,27 0,26 0,1 0,26 0,26-27,-53 27,1 0,25-26,-52 26,0 0,0 0,0 0,-26 0,-1 0,27 0,-27 0,1 0,26 0,-27 0,1 0,-1 0,1 0,-1 0,0 0,1 0,26 0,0 0,0 0,-27 0,27 0,-26 0,-1 0,27 0,0 0,-27 0,27 0,0 0,26 0,-52 0,26 0,-27 0,27 0,-26 0,-1 0,27 0,-53 0,53 0,-53 0,26 0,-26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29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26670 8440,'26'0,"-26"0,53 0,0 0,27 0,-1 0,0 0,27 0,-26 0,25 0,-25 0,26 0,0 0,-27 0,0 0,27 0,-53 0,0 0,26 0,-26 0,0 0,27 0,-28 0,28 0,-27 0,26 0,-26 0,26 0,1 27,-27-27,-27 0,1 0,26 0,-27 0,0 0,27 0,0 0,0 0,0 0,0 0,26 0,1 0,-27 0,0 0,-27 0,53 0,-52 0,-1 0,1 0,26 0,-27 26,1-26,-1 0,1 0,-1 0,-26 0,26 0,1 0,-27 0,26 0,-26 0,27 0,-1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14:31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23045 9763,'0'0,"0"0,27 0,-1 0,1 0,26 0,-1 0,-25 0,26 0,-27 0,27 0,-26 0,52 0,-26 0,0 0,0 0,26 0,27 0,-27 0,1 0,-1 0,0 0,1 0,-54 0,27 0,-26 0,26 0,-27 0,1 0,-1 0,0 0,1 0,-27 0,26 0,1 0,-27 0,26 0,-26 0,27 0,-27 0,26 0,1 0,-1 0,1 0,-1 0,0 0,1 0,-1 0,-26 0,27 0,-27 0,26 0,-26 0,27 0,-27 0,26 0,1 0,-27 0,26 0,-26 0,0 0,27 0,-27 0,26 0,1 0,-27 0,0-26,26 26,-26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29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7673 17357,'0'0,"-27"0,1 0,-53 0,-1 0,-26 0,-26 0,0 0,26 0,-26 0,26 0,53 0,0 0,0 0,0-27,0 27,0 0,0 0,-52 0,25 0,1 0,0 0,26 0,-27 0,1 0,26 0,0 0,-26 0,52 0,-26 0,0 0,0 0,1 0,25 0,1 0,-27 0,53 0,-53 0,26 0,-26 0,27 0,-27 0,27 0,-27 0,26 0,-52 0,26 0,26 0,-25 0,-1 0,26 0,1 0,-27 0,0 0,26 0,1 0,-27 0,27 0,-1 0,-26 0,53 0,-26 0,26 0,0 0,-27 0,1 0,26 0,-27 0,27 0,-26 0,-1 0,27 0,-26 0,26 0,-26 0,26 0,-27 0,1 0,26 0,-27 0,1 0,-1 0,1 0,26 0,-53 27,53-27,-27 0,27 0,-53 0,27 0,0 0,26 0,-27 0,27 0,-26 0,26 0,-27 0,1 0,-1 0,27 0,-53 26,53-26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34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30057 16034,'0'0,"0"0,-53 0,-27 0,1 0,0 0,-27 0,53-27,-26 27,-1 0,1 0,-27-26,27 26,-27 0,0 0,53 0,-26 0,-1 0,54 0,-27 0,-27 0,28 0,-28 0,27 0,-26 0,0 0,-27 0,53 0,-80 0,28 0,25 0,1 0,0 0,26 0,-27 0,27 0,-26 0,-27 0,53 0,-26-27,-1 27,28 0,-1 0,-27 0,27 0,0 0,0 0,1 0,-28 0,27 0,0 0,-26 0,26 0,0 0,-26 0,52 0,-26 0,0 0,1 0,-1 0,0 0,0 0,0 0,-26 0,26 0,-27 0,27 0,27 0,-54 0,54 0,-27 0,27 0,-54 27,54-27,-1 0,-26 0,1 0,25 0,1 26,-27-26,53 0,-53 0,0 0,26 0,-52 0,26 0,-26 0,26 0,-27 0,28 0,25 0,-26 0,0 0,27 0,-27 0,0 0,-26 0,-1 0,1 0,-1 0,1 0,26 0,0 0,0 0,0 0,53 0,-53 0,27 0,0 0,-27 0,0 0,-27 0,27 0,-26 0,26 0,0 0,0 0,0 0,27 0,-27 0,0 0,0 0,-26 0,-27 0,0 0,0 0,0 0,27 0,0 0,26 0,26 0,-26 0,1 0,25 0,1 0,-54 0,27 0,0 0,0 0,1 0,-1 0,0-26,0 26,26 0,-52 0,26 0,-26 0,26-27,-27 27,1 0,26 0,-26 0,26 0,0 0,26 0,1 0,0 0,-1 0,-26 0,27 0,-27 0,0 0,-27 0,1 0,26 0,-26 0,26 0,26 0,-52 0,79 0,-53 0,27 0,-27 0,0 0,-27 0,1-26,-27 26,-26 0,26 0,0 0,27 0,26 0,-26 0,52 0,1 0,-27 0,0-27,0 27,-26 0,-1 0,1 0,-1 0,1 0,-27 0,27 0,0 0,-1 0,1 0,26 0,0 0,0 0,0 0,-26 0,-1 0,27 0,-26 0,26 0,-26 0,26 0,-27 0,54 0,0 0,-1 0,1 0,-1 0,1 0,-27 0,0 0,0 0,-26 0,26 0,0 0,0 0,0 0,-26 0,26 0,0 0,-27 0,1 0,0 0,-1 0,-26 27,27-27,0 0,-1 0,27 0,0 0,27 0,-53 0,26 0,0 0,0 0,-27 0,28 0,-54 0,26 0,27 0,1 0,-1 0,26 0,-52 0,52 0,1 0,-27 0,-26 0,-1 0,1 0,-27 0,27 0,-27 0,0 0,0 0,-26 0,26 0,27 0,-1 0,1 0,-1 26,-25-26,-1 0,53 0,-26 0,26 0,0 0,0 0,-27 0,54 0,-1 0,1 0,-53 0,26 0,0 0,0 27,0-27,-26 0,26 0,0 0,26 0,-26 0,27 0,-1 0,-25 0,-1 0,26 0,-26 0,0 0,-26 0,-53 0,79 0,-53 0,27 0,26 0,-27 0,27 0,-26 0,0 0,26 0,0 0,0 0,0 0,-26 26,-1-26,27 0,0 0,0 0,1 0,-1 0,26 0,1 0,-54 0,27 0,-26 0,0 0,-1 0,1 0,26 0,0 0,-26 0,-1 0,27 0,-26 0,0 0,-1 0,1 0,-27 0,0 0,-26 0,53 0,-27 0,0 0,27 0,-27 0,0 0,26 0,-25 0,52 0,0 0,0 0,26 0,-52 0,26 0,0 0,0 0,-26 0,0 0,-1 0,-26 0,1 0,25 0,27 0,0 0,0 0,27 0,-27 0,53 0,-53 0,0 0,0 0,-26 0,26 0,-26 0,26 0,-27 0,54 0,-27 0,26 0,-25 0,25 0,1 0,-54 0,54 0,-1 0,1 0,-53 0,52 0,-26 0,27 0,-54 0,54 0,-27 0,26 0,-52 0,53 0,-27 0,-27 0,27 0,-26-26,0 26,-1 0,1 0,0 0,26 0,0 0,0 0,-27-27,54 27,-27 0,0 0,-26 0,26 0,-27 0,28 0,-1 0,0 0,-27 0,54 0,-27 0,27 0,-54 0,27 0,27 0,-27 0,0 0,26 0,27 0,-26 0,0 0,-1 0,27 0,-26 0,-1 0,27 0,-26 0,26 0,-27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21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7197 11880,'-27'0,"27"0,-53 0,-26 0,0 0,-27 0,0 0,-53 0,53 0,0 0,27 0,-53 0,79 0,0 0,0 0,-26 0,26 0,-27 0,1 0,-53 0,52 0,-52 0,26 0,-53 0,54 0,-1 0,-26 0,79 0,-27 0,27 0,27 0,-27 0,26 0,1 0,-27 0,0 0,27 0,-27 0,-53 0,53 0,0 0,27 26,-27-26,26 0,1 0,-27 0,0 0,27 0,-1 0,1 0,-1 0,1 0,-1 0,1 27,-1-27,1 0,-27 0,27 0,26 0,-27 0,1 0,26 0,-27 0,1 0,-1 0,-26 0,0 0,27 0,-1 0,-25 0,52 0,-27 0,27 0,-26 0,-1 0,1 0,-27 0,0 0,0 0,27 0,26 0,-27 0,1 0,26 0,-27 0,27 0,-26 0,-1 0,27 0,-26 0,26 0,-53 0,-27 0,1 0,26 0,0 0,27 0,-1 0,27 0,0 0,106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24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8361 10689,'0'0,"0"0,-27 0,-52 0,-27 0,-53 0,54 0,-1 0,-27 0,54 0,53 0,-27 0,0 0,26 0,1 0,-1 0,-52 0,53 0,-27 0,0 0,-27 0,27 0,1 0,-1 0,26 0,-52 0,52 0,1 0,-27-26,-26 26,26 0,0 0,0 0,0 0,-26 0,-1 0,27 0,0 0,0 0,-26 0,26 0,-26 0,26 0,0 0,-26 0,26 0,0 0,-27 0,27 0,1 0,25 0,-52 0,52 0,-26 0,0 0,0 0,1 0,-28 0,27 0,0 0,0 0,-26 0,26 0,0 0,27 0,-27 0,53 0,-27 0,-26 0,27 0,-27 0,0 0,-26 0,26 0,-26 0,26 0,-27 0,1 0,26 0,-26 0,-1 0,27 0,-26 0,26 0,0 0,0 0,0 0,27 0,-1 0,27 0,-53 0,53 0,-26 26,-1-26,1 0,26 0,-26 0,26 0,-27 0,27 0,-26 0,-1 0,27 0,-26 0,26 0,-27 0,1 0,-27 0,26 0,1 0,0 0,-54 0,54 0,-1 0,27 0,-26 0,26 0,-27 0,27 0,-26 0,-1 0,27 0,-26 0,26 0,-27 0,1 0,26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29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8916 14367,'0'0,"0"0,-105 0,-1 0,-79 0,26 0,-53 0,80 0,-27 0,0 0,80 26,0-26,26 0,26 0,1 0,26 0,-27 0,1 0,26 0,-27 0,1 0,-27 0,0 0,0 0,27 0,-27 0,0 0,26 0,1 0,-27 0,0 0,27 0,-1 0,-26 0,0 0,1 0,-1 0,26 0,-26 0,0 27,0-27,0 0,-26 0,0 0,-1 0,1 0,53 0,-1 26,1-26,-1 0,1 0,26 0,-27 0,1 0,26 0,-27 0,-26 0,27 0,-1 0,-52 0,53 0,-1 0,-26 0,0 27,27-27,-1 0,-52 0,79 0,-53 0,27 0,-1 0,1 0,-1 0,27 0,-26 0,-1 0,1 0,-1 0,1 0,-27 0,0 0,0 0,0 0,0 0,-26 0,0 0,26 0,26 0,-26 0,53 0,-26 0,-1 0,1 0,0 0,-1 0,1 0,-27 0,26 0,1 0,-27 0,53 0,-27 0,-25 0,52 0,-53 0,26 0,1 0,-27 0,0 0,0 0,0 0,0 0,0-27,27 27,-27-26,0 26,53 0,-27 0,1 0,0 0,-1 0,27 0,-53 0,27 0,-1 0,-26 0,0-27,0 27,27 0,0 0,-1 0,1 0,26 0,-27 0,27 0,-26 0,-1 0,27 0,-26 0,26 0,-27 0,27-26,-26 26,26 0,-27 0,27 0,-26 0,0 0,-1 0,-26 0,53 0,-26 0,26 0,-27 0,1 0,26-27,-27 27,1 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37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18389 10901,'0'0,"0"0,0 0,-53 0,-27 0,-52 0,26 0,0 0,0 0,27 0,0 0,52 0,1 0,26 0,-27 0,27 0,-26 0,26 0,-53 0,-26 0,-27 0,0 0,0 0,27-27,26 27,0 0,-26 0,52 0,1 0,-27 0,53 0,-27 0,1 0,26 0,-27 0,1 0,-27 0,26 0,-25 0,-1 0,-27 0,1 0,26 0,0 0,0 0,0 0,-26 0,-1 0,28 0,-28 0,1 0,-1-26,28 26,-28 0,27 0,-53 0,53 0,-26 0,26-27,0 27,0 0,-26 0,53 0,-1 0,-26 0,53 0,-26 0,-1 0,27 0,-53 0,27 0,-27 0,0 0,0 0,0 0,27 0,-27 0,26 0,27 0,-26 0,-1 0,27 0,-26 0,26 0,-53 0,27 0,-27 0,26 0,-26 0,0 0,27 0,-27 0,27 0,26 0,-27 0,1 0,26 0,-27 0,1 0,-1 0,-26 0,-26 0,26 0,0 0,0 0,0 0,0 0,53 0,-26 0,26 0,-27 0,27 27,-26-27,26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39.9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19553 9525,'0'0,"0"0,-80 0,27 26,-26-26,0 0,-1 0,1 0,26 0,27 0,-27 0,26 0,-26 0,0 0,0 0,-26 0,-80 0,53 0,-79 0,27 0,52 0,-27 0,1 0,53 0,26 0,-27 0,28 0,-1 0,0 0,-27 0,1 0,26 0,-26 0,-1 0,27 0,-26 27,0-27,-1 0,27 0,0 0,-26 0,26 0,-26 0,-1 26,27-26,-26 0,26 27,0-27,0 0,0 0,0 0,-26 0,26 0,-26 0,-27 0,53 0,-53 0,53 0,-26 0,26 0,-53 0,27 0,26 0,-26 0,-1 0,1 0,26 0,26 0,-26 0,-26 0,26 0,27 0,-54 0,54 0,-53 0,26 0,26 0,1 0,-54 0,54 0,-27 0,0 0,0 0,-26 0,26 0,0 0,26 0,-25 0,52 0,-27 0,27 0,-26 0,-1 0,27 0,-26 0,26 0,-27 0,27 0,-26 0,-1 0,1 0,-1 0,1 0,-1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8:02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20003 12965,'0'0,"0"0,0 0,-53 0,0 0,-27 0,1 0,26 0,0-27,0 27,27 0,-1 0,1 0,-1 0,1 0,-1 0,1 0,-27 0,-53 0,27 0,-1-26,-52-1,-27 1,1-1,52 27,-26-26,52 26,1 0,52 0,-26 0,27 0,0 0,-1 0,1 0,-1 0,1 0,-1 0,-26 0,0 0,-26 0,0 0,-1 0,1 0,0 0,-1 0,1 0,-1 0,54 0,-53 0,26 0,0 0,26 0,-26 0,-26 0,26 0,0 0,27 0,-54 0,27 0,0 0,1 0,-1 0,0 0,-27 26,27-26,27 0,-27 0,0 0,27 0,-1 0,-26 0,27 0,-1 0,-26 0,27 0,-27 0,0 0,0 0,-26 0,26 27,0-27,0 0,-26 26,26-26,26 0,1 0,-27 0,0 0,27 0,-27 0,0 0,0 0,0 0,0 0,-26 0,-1 0,27 0,-26 0,26 27,-26-27,-1 0,1 0,0 0,-1 0,1 0,-53 26,26-26,26 0,1 27,0-27,-27 0,26 0,1 26,0-26,-1 0,1 0,26 0,-26 0,-1 27,1-27,26 0,-53 0,53 26,0-26,0 0,27 0,-53 0,26 0,26 0,1 0,-27 0,0 0,26 0,-26 0,27 0,-27 0,27 0,-54-26,54 26,-1 0,-26 0,1 0,-1 0,-27 0,54 0,-54-27,27 27,1-26,25 26,-26 0,0 0,53 0,-53 0,0 0,27 0,-27 0,-26-27,-1 27,1 0,0 0,-1 0,-26 0,27 0,0 0,-1 0,27 0,0 0,-26 0,53 0,-1 0,1 0,-27 0,26 0,1 0,-54 0,28 0,-1 0,-27 0,27 0,0 0,-26 0,0 0,26 0,0 0,0 0,0 0,0 0,-26 0,26 0,0 0,0 0,-26 0,-1 0,27 0,-26-26,26 26,-26 0,-1 0,27 0,-26-27,26 27,27 0,-1 0,-26 0,27 0,-1 0,-52 0,0 0,-27 0,26 0,1 0,-27 0,27 0,-27 0,53 0,-26 0,-1 0,1 0,52 0,-26 0,27 0,-53 0,52 0,1 0,-27 0,-27 0,1 0,0 0,26 0,-27 0,27 0,-26 0,26 0,0 0,0 0,-26 0,26 0,0 0,-26 0,-1 0,1 0,26 0,0 0,27 0,-54 0,54 0,-27 0,27 0,-54 0,54 0,-27 0,26 0,-26 0,0 0,27 0,0 0,-1 0,1 0,-27 0,0 0,0 27,0-27,-26 0,-1 0,1 0,-27 26,27-26,-1 0,1 27,26-27,0 26,-26-26,-1 0,1 0,26 27,0-27,0 0,-26 26,52-26,27 0,-26 0,-1 26,27-26,-26 0,26 0,-26 0,-1 0,27 0,-26 0,-1 0,1 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46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25956 10636,'0'0,"0"0,-27 0,-26 0,-53 0,1 0,-28 0,27 0,-26 0,26 0,27 0,26 0,0 0,0 0,27 0,-1 0,1 0,-1 0,1 0,-1 0,1 0,-27 0,-26 0,-1 0,27 0,1 0,-1 0,0 0,0 0,0 0,26 0,-26 0,1 0,-1 0,0 0,26 0,-52 0,26 0,-26 0,26 0,0 0,0 0,-27 0,-25 0,52 0,-27 0,27 0,1 27,-1-27,26 0,1 26,-27-26,53 0,-27 0,27 0,-26 0,26 0,-27 0,1 0,-27 0,27 0,-1 0,27 0,-26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49.4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30242 9657,'0'0,"0"0,-27 0,-52 27,-27-27,0 0,1 0,-1 0,0 0,53 0,-53 0,80 0,-1 0,1 0,-1 0,1 0,-27 0,0 0,0 0,-26 0,-1 0,1 0,26 0,-26 0,-1 0,54 0,-1 0,-26 0,27 0,0 0,-27 0,0 0,0 0,0 0,0 0,0 0,0 0,27 0,-27 0,0 0,-27 0,54 0,-27 0,0 0,-26 0,26 0,0 0,0 0,-26 0,26 0,-27 0,27 0,1 0,25 0,-26 0,0 0,0 0,0 0,27 0,-53 0,-1 0,27 0,-26 0,26 0,-26 0,26 0,0 0,0 0,-26 0,-1 0,1 0,-1 0,1 0,0 0,-1 0,1 0,0 0,26 0,26 0,-26 0,-26 0,52-27,-26 27,-26 0,26 0,-26 0,-1 0,1 0,0 0,26 0,-27 0,54 0,-27 0,0 0,27 0,-1 0,-52 0,26 0,26 0,-25 0,-1 0,0 0,0 0,-27 0,27 0,-26 0,0 0,-1 0,27 0,27 0,0 0,-27 0,53 0,-53 0,53 0,-27 0,27 0,-53 0,53 0,-26 0,-1 0,1 0,-27 0,53 0,-26 0,-27 0,26 0,1 0,-1 0,1 0,-1 0,27 0,-26 0,26 0,-27 0,27 27,-26-27,26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51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29210 12065,'0'0,"-26"0,-54 0,-52 0,-27 0,-26 0,26 0,0 0,1 0,78 0,1 0,0 0,52 0,1 0,-1 0,1 0,-1 0,1 0,-1 0,-26 0,1 0,-1 0,-27 0,27 0,-26 0,0 0,-1 0,1 0,-27 0,53 0,0 0,0 0,27 0,-54 0,27 0,1 0,25 0,-52 0,-1 0,27 0,27 0,-27 0,0 0,0 0,27 26,-27-26,26 0,-26 0,27 0,-53 27,-1-27,27 0,0 0,-26 0,53 0,-54 0,27 0,27 0,-1 0,-26 0,27 0,-27 0,0 0,0 0,-26 0,0 0,-1 0,1 0,-27 0,27 0,-27 0,26 0,27 0,1 0,-1 0,0 0,0 0,26 0,-26 0,0 0,-26 0,53 0,-1 0,-26 0,0 0,27 0,-1 0,-25 0,-1 0,26 0,-26 0,0 0,0 0,27 0,-1 0,1 0,26 0,-26 0,-1 0,1 0,26 0,-53 0,53 0,-27 0,1 0,-1 0,27 0,-26 0,26-27,0 27,-27 0,1 0,26 0,-26 0,26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55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30480 15505,'0'0,"0"0,-26 0,-1 0,-26 0,0 0,0 0,0 0,-26 0,26 0,0 0,0 0,0 0,-26 0,53-27,-54 27,27-26,-26 26,0 0,-1 0,1 0,-1 0,1 0,-27 0,0 0,27 0,0 0,-1 0,1 0,-1 0,28 0,-1 0,26 0,1 0,-27 0,0 0,0 0,0 0,-26 0,-1 0,1 0,26 0,0 0,0 0,0 0,-26 0,0 0,26 0,-27-27,27 27,0 0,-26 0,0 0,52 0,-52 0,52 0,-26 0,-26 0,53 0,-54 0,27 0,-26-26,0 26,-1 0,1 0,-53 0,-54 0,1-27,0 27,53 0,26 0,0 0,27 0,-1 0,54 0,-1 0,-26 0,27 0,-1 0,1 0,0 0,-1 0,-26 0,27 0,-1 0,1 0,26 0,-53 0,53 0,-53 0,26 0,-25 0,-1 0,0 27,-27-27,1 0,26 0,0 0,-26 0,26 0,-27 0,28 0,-1 0,0 0,0 0,-27 0,1 0,26 26,-26-26,26 0,0 0,0 0,0 0,27 0,-1 0,27 0,-26 0,26 0,0 27,-27-27,1 0,26 0,-27 0,27 0,-26 0,26 0,-27 0,1 0,26 0,-26 0,26 0,-27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56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27543 14208,'0'0,"0"0,-26 0,-80 0,0 27,-106-1,-26-26,27 27,-54-27,133 0,-27 0,53 0,53 26,0-26,27 0,-1 0,1 0,-27 0,-26 0,-1 0,-52 0,-27 0,-26 0,53 0,-27 26,53-26,-26 0,26 0,53 0,27 27,-27-27,26 0,1 0,-27 0,0 0,0 26,27-26,-54 0,54 0,-1 0,1 0,26 0,-27 0,1 0,-27 0,0 0,0 0,27 27,-27-27,0 0,53 0,-27 0,1 0,26 0,-27 0,27 0,-52 0,25 0,27 0,-26 0,-1 0,27 0,-26 0,26 0,-27 0,1 0,26 0,0 0,-27 0,27 0,-26 0,26 0,-27 0,1 0,0 0,-27 0,26 0,-52 0,26 0,-27 0,28 0,25-27,-26 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4:59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30745 13018,'0'0,"-27"26,1-26,-54 26,1-26,0 0,-27 0,0 0,-26 0,26 27,26-27,27 0,-26 0,26 0,0 0,27 0,-27 0,26 0,-25 0,25 0,-52 0,-1 0,27 0,-26 0,0 0,26 0,-27 0,27 0,1 0,25 0,1 0,-27 0,26 0,1 0,-27 0,0 0,0-27,0 27,0-26,-53 26,53 0,1 0,-1 0,26 0,-52 0,52-26,1 26,-1 0,1 0,-27-27,0 27,0 0,0-26,0 26,-26 0,-27 0,0 0,27 0,26-27,-26 27,52 0,-52 0,52-26,-26 26,1 0,52 0,-53 0,26 0,-52 0,26 0,-27 0,28 0,-28 0,27-27,-26 27,26 0,0 0,27 0,-27 0,26 0,1 0,-1 0,-26 0,0 0,-26 0,0 0,26 0,-27 0,1 0,0 0,52 0,-26 0,27 0,-54 0,80 0,-52 0,25 0,-52 0,52 0,-26 0,0 0,-26 0,26 0,0 0,-26 0,-1 0,1 0,26 0,-26 0,-1 0,80 0,-26 0,26 0,-26 0,-1 0,27 0,-26 0,-27 0,0 27,0-27,26 0,-52 0,79 0,-26 0,-27 0,26 0,1 0,-27 0,26 0,1 0,-1 0,27 0,-26 0,0 0,26 0,-27 0,1 0,-1 26,-26-26,27 27,-1-27,-26 0,27 0,-1 26,-25-26,-1 0,0 0,26 0,-26 0,53 0,-26 0,26 0,-27 0,1 0,26 0,-26 0,26 0,-27 0,1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7:46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8678 14764,'0'0,"-26"0,-1 0,1 0,-27 0,0 0,-26 0,-1 0,1 0,0 0,-1 0,1 0,26 0,-26 0,26 0,26 0,-26 0,27 0,-1 0,1 0,-1 0,-52 0,26 0,27 0,-27 0,-27 0,28 0,25 0,1 0,-27 0,26 0,1 0,-1 0,27 0,-53 0,0 0,27 0,-27 0,0 0,-26 0,26 0,0 0,-26 0,-1 0,1-27,-53 27,52 0,1 0,-1 0,1 0,26 0,-26 0,26 0,0 0,0 0,27 0,-1 0,-26 0,27 0,-27 0,0 0,-26 0,26 0,26 0,-26 0,0 0,0 0,27 0,-27 0,0-53,27 53,-27 0,0 0,53 0,-53 0,26 0,1 0,0 0,-27 0,26 0,1 0,-27 0,0 0,26 0,-26 0,1 0,-28 0,27 0,-26 0,26 0,0 0,0 0,27 0,-1 0,-26 0,27 0,26 0,-27 0,1 27,26-27,-27 0,27 0,-52 0,25 0,1 0,-1 0,27 0,-53 0,53 0,-26 0,-1 0,1 0,-27 0,27 0,-1 0,1 0,-1 0,1 0,-1 0,27 0,-26 0,-1 0,27 0,-26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7:49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10927 13785,'-26'0,"-1"0,27 0,-26 0,-1 0,-25 0,-1 0,-27 0,27 0,0 0,1 0,25 0,-26 0,27 0,-1 0,1 0,26 0,-53 0,26 0,1 0,-27 0,0 0,0 0,0 0,0 0,27 0,26 0,-53 0,53 0,-26 0,-1 0,1 0,-27 0,26 0,1 0,-27 0,0 0,26 0,1 0,-27 0,53 0,-53 0,53 0,-26 0,-27 0,26 0,-26 0,1 0,25 0,1 0,-27 0,26 0,-26 0,27 0,-27 0,0 0,27 0,-1 0,-26 0,27 0,-1 0,-26 0,53 0,-26 0,-27 0,27 0,-1 0,-26 0,27 0,-1 0,-26 0,0 0,0 0,1 0,-28 0,27 0,-26 0,26 0,27 0,-27 0,26 0,1 0,-1 0,-52 0,52 0,-26 0,1 0,-28 0,1 0,52 0,1 0,-1 0,27 0,-52 0,25 0,1 0,-27 0,0 0,0 0,-27 0,54 0,-27 0,0 0,27 0,-1 0,-26 0,27 0,-27 0,0 0,0 0,0 0,27 0,-27 0,-27 0,54 26,-27-26,0 0,-26 0,-1 0,1 0,26 0,-26 0,26 0,26 0,-26 0,27 0,0 0,-27 0,26 0,-26 0,27 0,-54 0,54 0,-27 0,-26 0,26 0,-27 0,27 0,27 0,0 0,-27 0,53 0,-27 0,1 0,26 0,-27 0,-26 0,0 0,-26 0,53 0,-54 0,27 0,-26 0,26 0,27 0,26 0,-27 0,27 0,-26 0,26 0,-27 0,1 0,26 0,-27 0,1 0,-1 0,1 0,26 0,-27 0,1 0,0 0,-1 0,1 0,26 0,-53 0,53 0,-27 0,27 0,-26 0,26 0,-27 0,1 0,26 0,-27 0,27 0,-26 0,26 0,-27 0,1 0,26 0,-26 0,26 0,-27 0,1 0,26 0,-27 0,27 0,-26 0,26 0,-27 0,1 0,-1 0,1 0,-27 0,27 0,-27 0,26 0,-26 0,27 0,-1 0,27 0,-26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13.5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3387 12197,'0'0,"0"0,79 0,0 0,-26 0,27 0,-1 0,-26 0,-27 0,1 0,-27 0,26 0,-26 0,27 0,-1 0,1 0,-1 0,27 0,0 0,-26 0,-1 0,-26 0,26 0,-26 0,27 0,-1 0,-26 0,27 0,-27 0,26 0,27 0,-26 0,-1 0,1 0,-1 0,27 0,-27 0,1 0,26 0,-27 0,1 0,26 0,-27 0,1 0,-1 0,27 0,-53 0,53 0,-27 0,1 0,-1 0,27 27,-26-27,25 0,-25 0,-1 0,27 0,27 0,-27 0,-27 0,27 0,0 0,-53 0,26 0,1 0,-27 0,53 0,-27 0,27 0,0 0,0 0,0 0,0 0,0 0,0 0,0 0,-27 0,27 0,0 0,-27 0,27 0,27 0,-1 0,27 0,-27 0,1 0,-1 0,27 0,-27 0,-52 0,25 0,-25 0,26 0,-27 0,1 0,26 0,0 0,-27 0,27 0,-27 0,1 0,-1 0,27 0,-53 0,27 0,-1 0,-26 0,27 0,-27 0,53 0,-53 0,26 0,27 0,-27 0,1 0,26 0,-27 0,1 0,26 0,-27 0,1 0,25 0,-25 0,26 0,0 0,0 26,26-26,-26 0,26 0,-26 0,-26 0,26 0,-27 0,1 0,-27 0,26 0,-26 0,26 0,1 0,-27 0,26 0,1 0,-1 0,1 0,26 0,-27 0,1 0,25 0,-25 0,-1 0,-26 0,27 0,-1 0,1 0,-1 0,-26 0,53 0,-53 0,27 0,-1 0,1 0,25 0,-25 0,-1 0,1 0,-27 0,53 0,-53 0,26 0,-26 0,27 0,-1 0,-26 0,27 0,-27 0,26 0,-26 0,26 0,1 0,-27 0,26 0,1 0,-1 0,-26 0,27 0,-27 0,26 0,1 0,-27 0,26 0,-26 0,27 0,-27 0,26 0,1 0,-27 0,26 0,-26 0,26 0,1 0,-27 0,26 0,-26 0,27 0,-1 0,1 0,-27 0,26 0,-26 0,27 0,-1 0,-26 0,27 0,-27 0,26 0,-26 0,26 0,1 0,-27 0,26 0,-26 0,27 0,-27 0,26 0,-26 0,27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22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18785 10425,'0'0,"27"0,52 0,1 0,25 0,1 0,0 0,53 0,-53 0,-27 0,-26 0,0 0,-53 0,26 0,1 0,-27 0,26 0,-26 0,27 0,-1 0,1 0,-1 0,1 0,-1 0,-26 0,27 0,-1 0,-26 0,26 0,-26 0,27 0,-27 0,26 0,1 0,-1 0,-26 0,27 0,-1 0,-26 0,27 0,-27 0,26 0,1 0,-27 0,26 0,-26 0,26 0,1 0,-1 0,1 0,-1 0,27 0,-26 0,-27 0,26 0,1 0,-27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8:06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28945 11668,'0'0,"0"0,-52 0,-28-26,27 26,-53 0,1 0,-1 0,0 0,0 0,27 0,-1 0,1 0,0 0,26 0,0 0,-27 0,-25 0,25 0,1 0,-27 0,0 0,-53 0,27 0,0 0,-1 0,28 0,-54 0,53 0,27 0,-1 0,27 0,-26 0,26 0,27 0,-1 0,-52 0,26 0,0 0,-26 0,-1 0,1 0,-27 0,-53 0,53 0,-52 0,52 0,0 0,27 0,-1 0,1 0,26 0,-26 0,26 0,26 0,1 0,-27 0,26 0,1 0,-27 0,27 0,-27 0,0 0,0 0,0 0,26 0,-25 0,-1 0,0 0,0 0,26 26,-52-26,52 0,1 0,-27 0,-26 0,26 0,0 0,0 0,-26 0,26 0,-80 0,80 0,-52 0,25 0,-26 0,1 0,-28 0,27-26,27 26,0 0,-1 0,1 0,0 0,26 0,-53 0,26 0,1 0,0 0,-27-27,0 27,-53 0,53 0,-52 0,25-26,28 26,-28 0,54 0,0 0,-1 0,27 0,0 0,-26 0,0 0,-1 0,1 0,26 0,0 0,-26 0,26 0,-27 0,27 0,1 0,-28 0,27 0,-26 0,-1-27,1 27,0 0,-27 0,27 0,-1 0,27 0,-26-26,26 26,26 0,-52 0,53 0,-27 0,0-27,0 27,0 0,0 0,0 0,0 0,0 0,0 0,0 0,1 0,-28 0,27 0,0 0,-26 0,26 0,0 0,-26 0,26 0,0 0,26 0,-25 0,-1 0,0 0,-27 0,27 0,-26 0,0 0,-1 0,1 0,26 0,27 0,-1 0,1-26,-1 26,27 0,-26 0,26 0,-27-27,1 27,-27-26,0 26,0-26,0 26,0 0,-26 0,52 0,-26 0,27 0,-53 0,26 0,0-27,0 27,0 0,-53 0,27 0,-1 0,1 0,0 0,-1 0,27 0,-26 0,0 27,-1-27,27 26,0-26,0 0,1 26,-1-26,0 27,26-27,-52 26,52-26,1 0,26 0,-26 0,26 0,-27 0,1 0,-1 0,-26 0,0 0,27 0,-27 0,0 0,27 0,-1 0,27 0,-26 0,-1 0,1 0,26 0,-27 0,1 0,-1 0,-26 0,27 0,0 0,-27 27,26-27,-26 0,27 0,-27 0,0 0,26 26,-52-26,26 27,0-27,0 0,0 0,-26 0,26 0,-26 0,26 0,0 0,26 0,-52 0,26 26,27-26,-27 0,0 0,0 0,-26 0,26 0,0 0,-53 0,53 0,27 0,-1 0,-26 0,27 0,-1 0,27 0,-26 0,-27 0,26 0,-25 0,-28 0,1 0,-1 0,-52 0,26 0,27 0,26 0,0 0,0 0,-26 0,-27 0,27 0,-1 0,1 0,-1 0,1 0,0 0,26 0,0 0,-27 0,28 0,25 0,1 0,-1 0,1 0,-1 0,1 0,-1 0,-26 0,27 0,-27 0,0 0,0 0,-26 0,26 0,0 0,0 0,0 0,0 0,0 0,0 0,27 0,-53 0,79 0,-53 0,26 0,1 0,-1 0,1 0,-1 0,1 0,-27 0,27 0,-1 0,-26 0,27 0,-1 0,-26 0,-26 0,53 0,-27 0,26 0,-26 0,27 0,-1 0,-26 0,53 0,-53 0,27 0,0 0,-1 0,-26 0,0 0,27 0,-27 0,-26 0,26 0,26 0,1 0,-27 0,26 0,1 0,-1 0,1 0,26 0,-27 0,1 0,0 0,26 0,-27 0,-26 0,27 0,-1 0,-26 0,0 0,1 0,25 0,-26 0,0 0,53 0,-26 0,26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2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13203 11298,'0'0,"0"0,79 0,27 0,0 0,79-27,-26 27,-27 0,27 0,-53 0,-27 0,-26 0,-27 0,27 0,-53 0,53 0,-26 0,-1 0,27 0,0 0,-27 0,1 0,52 0,-52 0,52 0,-26 0,53 0,-27 0,27 0,26 0,-52 0,-54 0,27 0,-26 0,-27 0,26 0,0 0,1 0,-1 0,1 0,26 0,0 0,0 0,-1 0,28 0,-27 0,26 0,-26 0,0 0,-27 0,27 0,0 0,0 0,27 0,-28 0,28 0,-1 27,54-27,-54 0,0 26,-26-26,-26 0,26 0,-53 0,52 0,-25 0,-27 0,53 0,0 0,0 0,0 0,0 0,26 0,-26 27,0-27,-27 0,27 0,-26 0,-1 0,27 0,0 0,0 26,-27-26,27 0,27 0,-28 0,1 27,-26-27,52 0,-52 0,-1 0,27 0,26 0,-52 0,26 0,0 0,26 26,-26-26,0 0,-27 0,27 0,-26 0,-1 0,27 0,0 0,0 0,-27 0,27 0,27 0,-54 0,1 0,-1 0,1 0,-1 0,27 0,-27 0,1 0,52 0,1 0,-1 0,-26 0,0 0,-27 0,27 0,-26 0,-1 0,1 0,-27 0,26 0,0 0,-26 0,27 0,-27 0,26 0,27 0,-53 0,27 0,-1 0,-26 0,27 0,-27 0,0 0,26 0,-26 0,27 0,-1 0,27 0,-53 0,26 0,-26-26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29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13256 12171,'0'0,"0"0,0 0,26 0,-26 0,0-27,27 27,-1 0,-26 0,26 0,1 0,-1 0,54 0,-1-26,-26 26,53 0,-27 0,1 0,25 0,-52 0,0 0,-26 0,-1 0,-26 0,27 0,-27 0,26 0,-26 0,27 0,-1 0,1 0,-27 0,52 0,-52 0,53 26,-26-26,-1 0,27 0,0 0,-53 0,53 0,-53 0,26 0,-26 0,27 0,-27 0,53 0,-27 0,27 0,0 0,0 0,0 0,0 0,0 0,0 0,-27 0,1 0,-1 0,1 0,-1 0,0 0,-26 0,53 0,-26 0,-1 0,1 0,-27 0,53 0,-53 0,26 0,1 0,-1 0,1 0,-1 0,0 0,1 27,-1-27,-26 0,27 0,-1 0,1 0,-27 0,26 0,-26 0,27 0,-1 0,-26 0,27 26,-27-26,26 0,-26 0,26 0,1 27,-27-27,26 0,1 0,-1 0,54 0,78 26,54-26,-27 27,-79-27,53 0,-80 26,-26-26,-26 0,-1 0,1 0,-27 0,26 0,-26 0,26 0,-26 0,27 0,-1 0,-26 0,27 0,-1 0,1 0,-27 0,26 0,-26 0,27 0,-27 0,26 0,1 0,-27 0,26 0,-26 0,53 0,-53 0,53 0,-27 0,27 0,-26 0,26 0,0 0,-1 0,1 0,0 0,-26 0,52 0,-52 0,26 0,-1 0,28 0,-27 0,0 0,0 0,-27 0,53 0,-52 0,26 0,-27 0,27 0,0 0,-26 0,25 0,-25 0,-27 0,26 0,1 0,-27 0,26 0,-26 0,27 0,-27 0,26 0,1 0,-27 0,26 0,-26 0,27 0,-1 0,0 0,1 0,-1 0,1 0,-1 0,1 0,-27 0,26 0,1 0,-27 0,26 0,-26 0,27 0,-1 0,1 0,-1 0,0 0,27 0,-53 0,27 0,-27 0,26 0,1 0,-27 0,26 0,-26 0,27 0,-27 0,26 0,1 0,-27 0,26 0,-26 0,26 0,1 0,-27 0,26 0,-26 0,27 0,-1 0,1 0,-27 0,53 0,-53 0,26 0,-26 0,0 0,27 0,-27 0,26 0,1 0,-27 0,26 0,-26 0,0 0,26 0,1 0,-27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33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13229 13070,'0'0,"0"0,0 0,27 0,-27 0,26 0,-26 0,27 0,-27 0,26 0,0-26,1 26,26-26,0 26,-27 0,27 0,-26 0,-1 0,27 0,-27 0,-26 0,53 0,-26 0,26 0,0 0,0 0,-27 0,0 0,1 0,-1 0,1 0,-27 0,26 0,-26 0,27 0,-1 0,-26 0,27 0,26 0,-53 0,53 0,-27 0,-26 0,53 0,-53 0,53 0,-53 0,26 0,1 0,-1 0,1 0,-1 0,1 0,52 0,-26 0,0 0,0 0,0 0,0 0,-1 0,-25 0,26 0,0 0,-27 0,1 0,26 0,-1 0,-25 0,-1 0,54 0,-54 0,1 0,26 0,0 0,-1 0,-25 0,26 0,26 0,-52 0,26 0,-27 0,27 0,-27 0,1 0,26 0,-27 0,1 0,26 0,-27 0,-26 0,27 0,-1 0,0 0,-26 0,27 0,-1 0,1 0,-1 26,1-26,26 0,-27 0,1 0,-1 26,-26-26,53 0,-27 0,1 0,26 0,-53 0,26 0,27 0,-53 0,27 0,-1 0,1 0,-27 0,52 0,-52 0,27 0,26 0,-27 0,1 0,52 0,-26 0,0 0,0 0,0 0,0 0,-27 0,1 0,-27 0,26 0,-26 0,27 0,-27 0,26 0,0 0,-26 0,27 0,-27 0,26 0,1 0,-27 0,0 0,26 0,-26 0,27 0,-27 0,0 0,26 0,1 0,-1 0,1 0,-1 0,27 0,0 0,-27 0,27 0,0 0,0-26,0 26,-27 0,27 0,-26 0,-1 0,1 0,-1 0,27 0,-26 0,-1 0,0 0,1 0,-1 0,27 0,0 0,-26 0,-1 0,1 0,-27 0,26 0,1 0,-27 0,26 0,-26 0,26 0,1 0,-1 0,-26 0,53 0,-53 0,27 0,-27 0,26 0,1 0,-27 0,26 0,1 0,-1 0,-26 0,26 0,1 0,-1 0,1 0,-1 0,1 0,26 0,-53 0,26 0,27 0,-53 0,53 0,0 0,0 0,-27 0,54 0,-54 0,1 0,-1 0,-26 0,26 0,-26 0,27 0,-1 0,-26 0,27 0,-1 0,1 0,26 0,-27 0,1 0,-1 0,-26 0,27 0,-1 0,-26 0,26 0,1 0,26 0,-27 0,27 0,-26 0,-1 0,1 0,-1 0,-26 0,26 0,-26 0,27 0,-1 0,-26 0,27 0,-27 0,26 0,-26 0,27 0,-1 0,-26 0,27 0,-27 0,26 0,-26 0,27 0,-1 0,1 0,-1 0,27 0,-27 0,-26 0,27 0,-1 0,-26 0,27 0,-27 0,26 0,-26 0,0 0,27 0,-1 0,-26 0,27 0,-27 0,26 0,0 0,-26 0,27 0,-27 0,26 0,-26 0,27 0,-1 0,-26 0,27 0,-1 0,1 0,-1 0,-26 0,27 0,-1 0,-26 0,27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8:42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16404,'0'0,"0"0,0 0,53 0,-27 0,27 0,-26 0,26 0,-27 0,1 0,-1 0,-26 0,53 0,0 0,0 0,-27 0,54 0,-1 0,0 0,27 0,-26 0,-1 0,-26 0,26 0,-52 0,52 0,-52 0,-27 0,26 0,0 0,-26 0,27 0,-1 0,1 0,-27 0,26 0,1 0,-1 0,1 0,-1 0,1 0,-1 0,1 0,-1 0,53 0,27 27,-26-27,25 0,-52 0,27 0,-1 0,0 0,-26 0,-26 0,-1 0,1 0,-27 0,26 0,1 0,-27 0,26 0,-26 0,53 0,-27 0,1 0,26 0,-27 0,1 0,-1 0,1 0,-1 0,-26 0,27 0,-27 0,26 0,-26 0,53 0,-27 0,1 0,26 0,-27 0,27 0,0 0,26 0,54-27,-80 1,0 26,-27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9:12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29660 8731,'0'0,"0"0,-27 0,27 0,-53 0,1 0,-54 0,26 0,1 0,0 0,26 0,-27 0,27 0,0 0,-26 0,26 0,0 0,27 0,-27 0,0 0,0 0,27 0,-27 0,-27 0,1 0,26 0,-53 0,53 0,-53 0,53 0,-26 0,26 0,0 0,27 0,-54 0,28 0,-1 0,0 0,-27 0,27 0,-26 0,0 0,26 0,0 0,0 0,0 0,-26 0,-1 0,1 0,26 0,0 0,0 0,0 0,0 0,27 0,-1 0,-26 0,1 0,25 0,-52 0,26 0,-53 0,27 0,-1 0,27 0,-26 0,26 0,0 0,0 0,-26 0,-1 0,27 0,-26 0,0 0,-1 0,-25 0,25 0,-26 0,27 0,-27 0,0 0,53 0,-26 0,26 0,0 0,0 0,0 0,0 0,0 0,27 0,-53 0,52 0,-26 0,0 0,-26 0,26 0,-53 0,53 0,-26 0,26 0,27 0,-27 0,26 0,1 0,-1 0,1 0,-1 0,1 0,-1 0,-25 0,25 0,1 0,-1 0,1 0,-1 0,27 0,-26 0,-1 0,1 0,-1 0,1 0,-1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9:15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25876 10504,'27'0,"-27"0,0 0,-27 0,1 0,-54 0,-25 0,-1 0,-53 0,0-26,27 26,-27 0,53 0,27 0,0 0,26 0,0 0,26 0,1 0,-53 0,26-27,0 27,0 0,-53 0,27 0,-27 0,0 0,27 0,26 0,0 0,26 0,1 0,26 0,-27 0,1 0,26 0,-27 0,27 0,-26 0,26 0,-53 0,27 0,-1 0,27 0,-26 0,26 0,-27 0,1 0,26 0,-27 0,27 0,-26 0,26 0,-27 0,1 0,26 0,-27 0,27 0,-52 0,25 0,1 0,-27 0,0 0,26 0,-26 0,0 0,1 0,52 0,-27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9:17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26353 11192,'0'0,"0"0,-27 0,-26 0,0 0,-26 0,26 0,-26 0,26 0,0 26,0-26,0 0,-26 0,26 0,-27 0,27 0,-26 0,26 0,-26 0,-1 0,54 0,-27 0,26 0,-52 0,26 0,0 0,0 0,-26 0,26 0,-26 0,26 0,26 0,1 0,-27 0,26 0,1 0,0 0,-1 0,-26-26,0 26,27 0,-27 0,0 0,26 0,-25 0,25 0,-26 0,27 0,-1 0,-26-27,0 27,27 0,-27 0,27 0,-1 0,1 0,-27 0,53 0,-53 0,26 0,1 0,-27 0,0 0,27 0,-1 0,-26 0,27 0,-1 0,-26 0,27 0,0 0,-1 0,1 0,-1 0,27 0,-26 0,26 0,-27 0,1 0,26 0,-27 0,27 0,-26 0,-1 0,27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9:20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27120 12144,'0'0,"0"0,-53 0,0 0,-26 0,-1 0,1 0,-27 0,27 0,-27 0,26 0,-25 0,25 0,1 0,-1 0,1 0,0 0,26 0,0 0,-26 0,26 0,-27 0,27 0,0 0,0 0,1 0,-28 0,54 0,-27 0,0 0,0 0,-26 0,26 0,0 0,0 0,0 0,-26 0,-1 0,27 0,-26 0,26 0,0 0,-26 0,26 0,-27 0,27 0,1 0,-1 0,0 0,-27 0,27 0,27 0,-27 0,0 0,27 0,-1 0,-26 27,27-27,-1 0,-26 0,27 0,0 0,-27 0,26 0,1 0,-1 0,1 0,26 26,-27-26,27 0,-26 0,-1 0,1 0,0 0,-1 27,1-27,26 0,-53 0,53 0,-27 0,27 0,0 0,-26 0,-1 0,27 0,-26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9:22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26935 13018,'0'0,"0"0,-53 0,0 0,26 0,-52 0,26-27,-26 27,-1 0,1-26,26 26,-26 0,26 0,0 0,26 0,1 0,-27 0,53 0,-27 0,27 0,-52 0,52 0,-27 0,-26 0,27 0,-1 0,-26 0,0 0,27 0,-27 0,0 0,0 0,0 0,0 0,27 0,-27 0,27 0,-1 0,1 0,-1 0,-26 0,0 0,27 0,-27 0,0 0,-26 0,26 0,0 0,26 0,-26 0,1 0,25 0,1 0,-1 0,1 0,-27 0,26 0,27-27,-53 27,1 0,25 0,-26 0,-26 0,52 0,-26 0,27 0,-53 0,52-26,1 26,-1 0,1 0,-1 0,-26 0,27 0,-27 0,0 0,0 0,0 0,0 0,27 0,-27 0,26 0,1 0,-27 0,27 0,-1 0,-26 0,27 0,-1 0,1 0,-1 0,1 0,0 0,-1 0,1 0,-27 0,0 0,26 0,-26 0,0 0,53 0,-52 0,52 0,-27 0,27 0,-26 0,26 26,-27-26,27 0,-26 0,26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26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7832 8678,'0'0,"26"0,-26 0,53 0,53 0,0 0,52 0,1 0,0 27,-53-27,26 26,-79-26,-27 0,27 0,-53 0,27 0,-27 0,26 0,1 0,26 0,26 0,-26 0,0 0,0 0,-27 0,27 0,-26 0,-1 0,1 0,-1 0,0 0,-26-26,53 26,-26 0,26 0,-27 0,54 0,-27 0,26 0,-26 0,0 0,0 0,-27 0,1 0,-1 0,0 0,1 0,26 0,-53 0,53 0,-27 0,1 0,-1 0,1 0,-1 0,27 0,-27 0,1 0,26 0,-27 0,1 0,26 0,-27 0,1 0,25-27,-25 27,-1 0,27 0,-26 0,-1 0,1 0,-27 0,53 0,-27 0,1 0,25 0,-25 0,-1 0,1 0,-27 0,26 0,1 0,-27 0,26 0,27 0,-26 0,-1 0,0 0,1 0,-27 0,26 0,-26 0,27 0,-27 0,53 0,-27 0,1 0,-27 0,26 0,-26 0,27 0,-27 0,0 0,26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8:10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23257 16166,'0'0,"0"0,-53 0,-26 0,-1 0,-26 0,-79 0,26 0,-26 0,-26 0,25-26,-25 26,-1-27,27 27,0-26,26 26,0 0,27-27,-27 27,27 0,-27 0,53 0,-26-26,26 26,0 0,0 0,-26-27,26 27,27 0,-27-26,0 26,27-27,26 27,-26 0,26 0,0 0,0 0,-27 0,1 0,0 0,26 0,-27 0,27 0,-26 0,26 0,-26 0,-1 0,28 0,-28-26,27 26,-26 0,-1 0,1 0,0 0,26 0,-27 0,1 0,0 0,-27 0,26 0,-25 0,25 0,-26 0,-26 0,26 0,27 0,0 0,26 0,-27 0,27 0,-26 0,53 0,-27 0,26 0,-26 0,0 0,27 0,-27 0,-26 0,26 0,0 0,26 0,-26 0,0 0,1 0,25 0,-26 0,-26 0,26 0,0 0,0 0,0 0,-26 0,26 0,26 0,-26 0,1 0,-1 0,26 0,-26 0,-26 0,26 0,0 0,0 0,-26 0,26 0,-27 0,28 0,-28 26,54-26,-27 0,-27 0,27 0,27 0,-27 27,-26-27,-1 0,1 0,26 0,-26 26,26-26,0 0,-27 0,28 0,25 0,-26 27,-26-27,52 0,-26 0,1 0,-1 0,0 0,0 0,26 0,-26 0,-26 0,53 0,-27 0,26 0,-26 0,27 0,-1 0,-26 0,27 0,0 0,-54 0,54 0,-1 0,1 0,-54 0,54 0,-1 0,-25 0,25 0,1 0,-27 0,26 0,-26 0,0 0,1 0,-1 0,0 0,0 0,0 0,0 0,26 0,1 0,-27 0,-26 0,-1 0,1 0,26 0,-26 26,-1-26,27 0,-26 0,53 0,-1 0,-26 0,-26 0,26 0,0 0,0 0,0 0,0 0,-26 0,52 0,-26 0,27 0,-53 0,26 0,26 0,-26 0,0 0,1 0,-1 0,0 0,0 0,-27 0,1 0,26 0,27 0,-54 0,27 0,-26 0,-27 0,0 0,0 0,1-26,-28 26,54 0,-27-27,53 27,0-26,0 26,-26 0,26-27,-26 27,-1 0,1 0,-27-26,-26 26,26 0,27 0,-1 0,1-27,26 27,0 0,0 0,27 0,-27-26,-27 0,1 26,0 0,26-27,-53 27,53 0,-26 0,-1 0,54 0,-1 0,-26 0,27 0,-1 0,-25 0,-1 0,0 0,0 0,0 0,0 0,-26 0,26 0,26 0,-26 0,0 0,0 0,27 0,0 0,-27 0,26 0,1 0,-27 0,0 0,26 0,-25 0,-28 0,1 0,26 0,0 0,0 0,-26 0,26 0,-27 0,54 0,-27 0,27 0,-27 0,0-26,26 26,-52 0,-1 0,54 0,0 0,-1 0,27 0,-26 0,26-27,-27 27,27 0,-26 0,-1 0,1 0,26 0,-27 0,27 0,-26 0,26 0,-53 0,53 0,-26 0,-1 0,1 0,-1 0,27 0,-53 0,0 0,0 0,-52 0,25 0,1 0,-1 0,54 0,26 0,-26 0,-1 0,27 0,-106 27,53-1,0-26,-26 0,-27 0,80 0,26 0,-27 0,27 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28.0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3413 9578,'0'-27,"0"27,0 0,0 0,53 0,0 0,26 0,-26 0,27 0,25 0,-52 0,80 0,-80 0,26 27,27-27,0 0,26 0,-53 0,1 0,-27 0,0 0,-27 0,0 0,1 0,-27 0,26 0,-26 0,27 0,-1 0,27 0,0 0,0 0,-27 0,27 0,-26 0,-1 0,1 0,-1 0,1 0,-27 0,26 0,1 0,-1 0,-26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33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3360 11324,'0'0,"27"0,-1 0,54 0,-1 0,27 0,0 0,-1 0,54 0,-79 0,25 0,1 0,-53 0,53 0,-80 0,1 0,-1 0,1 0,-1 0,27 0,0-26,26 26,-26 0,27 0,26 0,-1-27,-25 27,-1 0,1 0,-28 0,1 0,0 0,0 0,-26 0,-1 0,27 0,-27 0,-26 0,53 0,-53 0,53 0,-26 0,26 0,-27 0,54 0,-1 0,0 0,-26 0,27 0,-28 0,1 0,27 0,-27 0,-27 0,1 0,26 0,-1 0,-25 0,26 0,26 0,-26 0,0 0,0 0,0 0,0 0,-27 0,-26 0,27 0,-1 0,1 0,-27 0,26 0,1 0,-27 0,26 0,0 0,27 0,0 0,-26 0,26 0,-27 0,27 0,-27 0,1 0,26 0,-27 0,1 0,26 0,0 0,0 0,-27 0,27 0,-27 0,27 0,0 0,0 0,26 0,-26 0,0 0,-26 0,52 0,-79 0,53 0,-26 0,-1 0,0 0,27 0,-26 0,-1 0,27 0,0 0,-26 0,-1 0,-26 0,26-26,-26 26,27 0,-1 0,1 0,-27 0,53 0,-27 0,1 0,-1 0,1 0,-1 0,-26 0,27 0,-27 0,0 0,26 0,0 0,-26 0,27 0,-27 0,53 0,-27 0,1 0,26 0,0 0,-27 0,0 0,1 0,-27-27,26 27,-26 0,27 0,-27 0,26 0,-26 0,53 0,-26 0,-1 0,-26 0,27 0,-27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35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5741 12144,'0'0,"0"0,27 0,26 0,0 0,26-26,27 26,0 0,-27 0,80 0,-53 0,-27 0,1 0,-1 0,-53 0,54 0,-80 0,26 0,27 0,-26 0,-1 0,53 0,1 0,-1 0,53 0,-26 0,0 0,0 0,-27 0,1 0,-27 0,0 0,-27 0,27 0,26 0,-26 0,27-27,-1 27,27-26,0 26,-1-26,-25 26,-27 0,26 0,-26-27,0 27,-27 0,1 0,-1-26,1 26,-1 0,-26 0,27 0,-27 0,26 0,-26 0,53 0,-53 0,27 0,-1 0,0 0,1 0,-1 0,27 0,-26 0,-1 0,1 0,26 0,-53 0,52 0,28 0,-27 0,0 0,0 0,-27 0,1 0,-1 0,-26 0,26 0,-26 0,27 0,-27 0,26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41.5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13203 8758,'0'0,"26"0,27 0,26 0,54 0,-27 0,-1 26,1-26,-26 0,25 0,-52 0,-26 0,26 0,26 0,-52 0,-1 0,27 0,26 0,1 0,-1 27,-26-27,53 0,-27 0,-26 0,27 0,-28 0,-25 0,-1 0,1 0,-1 0,1 0,-27 0,26 0,1 0,-1 0,-26 0,27 0,25 0,-25 0,26 0,0 0,0 0,0 0,-27 0,27 0,0 0,-27 0,1 0,26 0,-27 0,1 26,52-26,-26 0,0 0,-27 0,27 27,-26-27,-1 0,1 0,-1 0,1 0,-1 0,0 0,27 0,0 0,-26 0,26 0,0 0,-1 0,1 0,-26 0,26 0,-53 0,26 0,27 0,0 0,0 0,0 0,26 0,-26 0,27 0,-54 0,0 0,1 0,-1 0,-26 0,27 0,-1 0,1 0,-1 0,27 0,0 0,-26 0,25 0,-52 0,27 0,-27 0,26 0,-26 0,27 0,-1 0,-26 0,27 0,-27 0,26 0,1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45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13203 9499,'0'0,"26"0,-26 0,27 0,26 0,26 0,-26 0,53 0,-27 0,27 0,26 0,-52 0,-1 0,0 0,-26 0,-26 0,26 0,0 0,-53 0,52 0,-25 0,26 0,-27 0,54 0,-1 0,0 0,1 26,-1-26,27 0,-27 0,1 0,-1 0,-26 26,0-26,0 0,-27 0,27 0,-26 0,-1 0,27 0,-26 0,-1 0,27 27,-27-27,1 0,26 0,26 0,-26 26,53 1,26 26,-26-27,26 1,-26-1,0-26,-27 0,54 0,-80 27,-1-27,-25 0,26 0,-53 0,26 0,-26 0,27 0,-1 0,1 0,-1 0,27 0,26 0,1 26,-27-26,0 0,0 0,-1 0,-25 0,-27 0,53 0,-53 0,53 0,-27 0,27 0,-26 0,52 0,-53 0,27 0,-26 0,26 0,-27 0,1 0,-1 0,-26 0,53 0,-27 0,27 0,27 0,-1 0,0 0,1 0,-27 0,0 0,-27 0,27 0,-53 0,27 0,-1 0,0 0,27 0,27 0,-27 0,26 0,0 0,-26 0,27 0,-27 0,0 0,-27 0,0 0,1 0,-1 0,1 0,26-26,-27 26,27 0,0 0,-27 0,1 0,26 0,-27 0,-26 0,53 0,-53 0,27-27,-1 27,1 0,26 0,-27 0,27-26,26 26,-26 0,0 0,-26 0,25 0,1 0,-26 0,-1 0,27 0,-26 0,26 0,-27 0,53 0,-52 0,-1 0,27 0,-26 0,-1 0,1 0,-1 0,1 0,-1 0,0 0,1 0,-27 0,26 0,-26 0,27 0,-1 0,-26 0,27 0,-27 0,0 0,26 0,1 0,-27 0,26 0,-26-27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57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22939 8625,'0'0,"27"0,26 0,26 0,27 0,26 0,-52 0,-1 0,27 0,0 27,52-27,-52 0,-26 0,-1 26,0-26,1 0,-27 0,-27 0,1 0,52 0,-53 0,1 0,26 0,26 0,-26 0,0 0,0 0,-27 0,54 0,-54 0,1 27,26-27,0 0,-27 0,0 0,27 0,-53 0,53 0,-53 0,27 0,26 0,-27 0,27 0,0 0,26 0,-52 0,-1 0,1 0,-1 0,1 0,-27 0,26 0,-26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1:59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22939 9551,'0'0,"0"0,0 0,53 0,27 0,78 0,28 27,25-27,27 0,1 26,-54-26,-53 0,-53 0,-26 27,-53-27,27 0,-27 0,26 0,1 0,26 0,0 26,52 1,1-27,53 53,0-53,-27 26,27 1,-80-27,1 0,-28 0,-52 0,27 0,-27 0,26 0,1 0,-27 0,26 0,1 0,-1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12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10504,'0'0,"0"0,0-26,27 26,-27 0,26 0,1 0,-1 0,1 0,-1 0,27 0,-53 0,53 0,26 0,1 0,52 0,-26 0,26 0,0 0,-26 0,0 0,-27 0,-26 0,0 0,-26 0,-1 0,-26 0,27 0,-27 0,26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12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24606 10478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15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22966 11271,'0'0,"0"0,53 0,0 0,26 0,0 0,1 0,26 0,26 27,-26-27,26 26,27-26,0 0,-27 0,27 0,-27 0,27 0,-54 0,-25 0,-1 0,-52 0,26 0,-53 0,53 0,-53 0,52 0,-25 0,52 0,1 0,-1 0,0 0,-26 0,0 0,0 0,-53 0,27 0,-27 0,26 0,1 0,-27 0,26 0,-26 0,26 0,27 0,-53 0,53 0,-26 0,-1 0,1 0,-1 0,1 0,-1 0,0 0,1 0,-1 0,1 0,-1 0,-26 0,27 0,-1 0,-26 0,27 0,-27 0,26 0,1 0,-27 0,26 0,-26 0,27 0,-1 0,0 0,1 0,-27 0,26 0,1 0,-27 0,26 0,-26 0,27 0,-1 0,1 0,-1 0,27 0,0 0,-53 0,26 0,1 0,-1 0,-26 0,27 0,-27 0,26 0,-26 0,27 0,-1 0,-26 0,27 0,-1 0,27 0,0 0,0 0,0 0,-27 0,1 0,-27 0,53 0,-53 0,26 0,-26 0,53 0,-27 0,27 0,0 0,0 0,27 0,-28 0,-52 0,53 0,-53 0,27 0,-27 0,26 0,1 0,-1 0,1 0,52 0,-26 0,26 0,-52 0,26 0,-27 0,54 0,-54 27,0-27,54 0,-27 0,0 0,0 0,-27 0,53 0,-52 0,-27 0,53 0,-53 0,26 0,-26 0,53 0,-26 0,26 0,26 0,-26 0,26 0,-26 0,0 0,-27 26,27-26,-26 0,-1 0,-26 0,27 0,-27 0,26 0,1 0,-1 0,27 0,-53 0,27 0,-1 0,-26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8:17.3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31353 14684,'0'0,"0"0,-79 0,-1 0,1 0,-27 0,0 0,1 0,-28 0,54 0,26 0,0 0,0 0,27 0,-54 0,54 0,-27 0,-26 0,-1 0,1 0,-1 0,-52 0,26 0,27 0,26 27,-26-27,-1 0,27 0,-26 0,0 0,-1 0,1 0,-53 26,26-26,-27 0,1 0,-27 0,27 0,-53 0,79 0,-79 0,53 0,26 0,-53 0,80 0,-27 0,26 0,-25 0,52 0,-53 0,26 0,-25 0,25 0,-26 0,-52 0,-1 0,53 27,0-27,-26 26,26-26,27 0,-1 27,-26-1,54-26,25 0,-26 0,0 27,0-27,0 0,1 0,-28 0,1 0,-1 0,-25 0,25 0,1 0,-1 0,-25 0,-1 0,-27 0,54 0,0-27,-1 27,27 0,1 0,-1 0,-27 0,54 0,-27 0,0 0,-26 0,-1 0,1 0,-27 0,0 0,-53 0,27 0,26 0,-26 0,0-26,26 26,0 0,27-27,-1 27,1 0,0 0,-27 0,26-26,-52 26,26 0,0 0,1 0,25 0,-26 0,27 0,0 0,-1 0,27 0,0 0,-26 0,26 0,0 0,-53 0,53 0,-26 0,0 0,26 0,0-27,0 27,-26 0,26 0,0-26,0 26,0 0,-53 0,27 0,-1 0,1 0,0 0,-1-27,27 27,-26 0,-1-26,-25-1,52 27,-53-26,27 26,-27 0,26 0,1 0,0 0,-1 0,1 0,-1 0,1 0,26-26,-26 26,-1 0,1 0,-27 0,-53 0,27 0,-27 0,1-27,25 27,28 0,-1-26,53 26,0 0,26 0,1 0,26 0,-27 0,1 0,0 0,-1 0,-26 0,0 0,0 0,27-27,-27 27,0 0,0 0,27 0,-1 0,-52 0,26 0,26 0,-25 0,-28 0,27 0,-26 0,26 0,0 0,0 0,0 0,27 0,-1 27,-52-27,52 0,-25 0,-1 0,-27 0,1 0,26 0,0 26,0-26,0 0,-26 0,26 0,-26 27,-1-27,-26 0,27 26,-27-26,27 0,-1 0,27 0,27 0,-27 0,27 0,-1 0,1 0,-27 0,-27 26,28-26,-81 0,54 0,-1 0,-25 0,52 0,26 0,1 0,-1 0,27 0,0 0,-26 0,-1 0,27 0,-26 0,-53 0,-1 0,1 0,-27 0,27 0,-1 0,1 0,26 0,0 0,27 0,-1 0,27 0,-26 0,-1 0,1 0,-27 0,0 0,-26 0,26 0,0-26,-27 26,27 0,-26 0,0 0,26 0,0 0,0 0,0 0,27 0,-1 0,1 0,-27 0,26 0,1 0,-54-26,54 26,-27 0,27 0,-54 0,54 0,-27 0,26 0,-26 0,53 0,-52 0,52 0,-27 0,1 0,-1 0,-26 0,-26 0,0 0,-1 0,1 0,-1 0,1 0,26 0,0 0,0 0,27 0,-1 0,-26 0,53 0,-52 0,52 0,-27 0,-26 0,27 0,-1 0,1 0,-27 0,26 0,-26 0,1 0,-1 0,26 0,-52 0,26 0,0 0,27 0,-27 0,-27 0,1 0,26 0,0 0,0 0,0 0,-26 0,-27 0,0 0,-26 0,52 0,28 0,-28 0,27 0,0 0,27 0,-1 0,1 0,0 0,26 0,-27 0,27 0,-53 0,53 0,-26 0,-1 0,1 0,-1 0,1 0,-27 0,0 0,27 0,-1 0,-26 0,27 0,-1-27,-26 27,27 0,-1 0,-52 0,0 0,-54 0,28 0,25 0,27 0,0 0,0 0,1 0,52 0,-53 0,26 0,1 0,-27 0,0 0,26 0,-26 0,1 0,-1 0,26 0,-52 0,52 0,-26 0,27 0,-27 0,27 0,-1 0,1 0,26 0,-27 0,27 0,-26 0,-1 0,1 0,26 0,-27 0,27 0,-26 0,-1 0,27 0,-26 0,-27 0,53 0,-53 0,27 0,-1 0,1 0,-1 0,1 0,-1 0,1 0,-27 0,0 0,53 0,-53 0,27 0,-1 27,1-27,-27 0,53 0,-53 0,0 0,53 0,-26 0,-1 0,1 0,-1 0,1 0,-1 0,1 0,-1 0,1 0,0 0,-27 26,26-26,1 0,-1 0,1 0,-1 0,27 0,-53 0,53 0,-26 0,-1 0,1 0,26 0,-26 0,26 0,-27 0,1 0,-1 0,-52 0,52 0,1 0,-27 0,0 0,27 0,-1 0,1 0,-1 0,1 0,-1 0,1 0,-1 0,1 0,26 0,-27 0,27 0,-26 0,26 0,-26 0,-1 0,27 0,-26 0,26 0,-27 0,1 0,26 0,-27 0,27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18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22913 12065,'26'0,"-26"0,27 0,-1 0,-26 0,27 0,-1 0,1 0,26 0,-27 0,1 0,-1 0,53 0,-52 0,26 0,53 0,-1 0,54-26,0 26,-27 0,0 0,-26 0,-26 0,-1 0,-52 0,25 0,1 0,-53 0,53-27,0 27,0 0,0 0,0 0,0 0,0 0,0 0,0 0,0 0,-1 0,28 0,-27 0,0 0,0 0,-1 0,28 0,-54 0,27 0,-26 0,-1 0,27 0,-26 0,25 0,28 0,-1 0,1 0,-28 0,1 0,0 0,-26 0,26 0,-27 0,1 0,26 0,-27 0,0 0,54 0,-54 0,1 0,-1 0,1 0,-1 0,1 0,-1 0,27 0,0 0,53 0,0 0,-54 0,1 0,-26 0,-1 0,1 0,-27 0,26 0,-26 0,27 0,-1 0,-26 0,27 0,-27 0,26 0,-26 0,53 0,-27 0,1 0,-1 0,-26 0,27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29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14711,'0'0,"0"0,27 0,-27 0,26 0,-26 0,27 0,-1 0,-26 0,53 0,0 0,26 0,1 0,-1 0,-26 0,0 0,0-27,26 27,1 0,-1-26,53 26,-52 0,-1-27,27 27,26 0,-52 0,-1-26,-26 26,0 0,0 0,0 0,-27 0,0 0,27 0,-53 0,27 0,26 0,-27 0,27 0,0 0,26 0,1 0,-27 0,26 0,-26 0,0 0,0 0,-53 0,26 0,1 0,-1 0,1 0,-1 0,1 0,52 0,0-26,1 26,-1 0,0 0,-26-27,0 27,0 0,-26 0,-1 0,-26 0,27 0,-27 0,26 0,-26 0,53 0,-27 0,1 0,26 0,-53 0,26 0,1 0,-1 0,1 0,-1 0,1 0,-27 0,26 0,-26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30.6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26591 14684,'0'0,"0"0,0 0,26-26,1 26,25 0,-25 0,-1-27,-26 27,27 0,-1 0,-26 0,27 0,-27 0,26 0,1 0,-1 0,54 0,-54 0,0 0,1 0,-1 0,1 0,-27 0,26 0,-26 0,27 0,-1 0,-26 0,27 0,26-26,-1 26,1 0,-26 0,26 0,-53 0,0 0,26 0,-26 0,27 0,-1 0,-26-26,27 26,-27 0,26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33.9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23019 15610,'0'0,"0"0,26 0,27 0,27 0,25 0,28 0,-1-26,0 26,27 0,-53 0,-27 0,1 0,-54 0,-26 0,26 0,1 0,-27 0,26 0,27 0,0 0,0 0,27 0,-1 0,0 0,1 0,-1 0,0 0,1 0,-27-26,0 26,0 0,26 0,0-27,-26 27,27-26,-28 26,1 0,53-27,-26 27,-27 0,26 0,-26 0,-27 0,27 0,-53 0,27 0,-27 0,26 0,1 0,-27 0,26 0,27 0,0 0,0 0,26 0,1 0,-28 0,28 0,-27 0,-27 0,1 0,26 0,-53 0,26 0,0 0,1 0,-27 0,26 0,27 0,-53 0,53 0,-26 0,-1 0,27 0,-26 27,-1-27,27 0,26 0,-26 0,0 0,0 0,0 0,26 0,-52 0,-1 0,1 0,-1 0,1 0,-27 0,26 0,-26 0,53 26,-53-26,53 0,-27 0,1 0,-1 0,1 0,-1 0,-26 0,27 0,-27 0,0 27,26-27,1 0,-27 0,52 0,-25 0,52 0,-26 0,0 0,27 0,-54 0,53 0,-52 0,-27 0,53 0,-27 0,1 0,26 0,-27 0,27 0,-27 0,54 0,-54 0,1 0,26 0,-27 0,27 0,-27 0,27 0,0 0,-26 0,26 0,-27 0,1 0,-1 0,0 0,1 0,-27 0,26 0,-26 0,27 0,-27 0,26 0,1 0,-27 0,26 0,27 0,0 0,-26 0,25 0,-25 0,-1 0,-26 0,27 0,-27 0,53 0,-27 0,-26 0,53 0,0 0,0 0,-27 0,27 0,0 0,0 0,-26 0,52-27,-26 27,-27 0,1 0,-1 0,1 0,-27 0,26 0,-26 0,27 0,-27 0,26 0,1 0,-27 0,26 0,-26 0,26 0,1 0,-27 0,26 0,-26 0,27 0,-27 0,26 0,1 0,-1 0,1 0,-1 0,1 0,-1 0,1 0,-27 0,26 0,0 0,-26 0,27 0,-27 0,26 0,1 0,-1 0,27 0,0-26,0 26,0 0,0 0,-53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2:37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16404,'0'0,"0"-26,0 26,0 0,27 0,-1 0,-26 0,27 0,-27 0,53 0,26 0,-26 0,0 0,0 0,0 0,0 0,-27 0,0 0,27 0,-53 0,27 0,26 0,0 0,0 0,26 0,0 0,27 0,0 0,0 0,-27 0,-26 0,0 0,26 0,1 0,26 0,-27 0,0 0,27 0,-26 0,-1 0,27 0,-27 0,1 0,-28 0,1 0,0 0,0 0,27 0,-27 0,-27 0,27 0,0 0,0 0,-27 0,27 0,0 0,-27 0,1 0,26 0,-53 0,26 0,1 0,-1 0,1 0,-27 0,53 0,-27 0,27 0,0 0,26 0,-26 0,0 0,0 0,0 0,0 0,-27 0,1 0,26 0,0 0,0 0,-1 0,1 0,27 0,-1 0,-26 0,26 0,-26 0,0 0,0 0,0 0,0 0,-27 0,27 0,-53 0,27 0,26 0,0 0,-27 0,27 0,26 0,1 0,-1 26,1-26,-1 0,0 0,1 0,-1 0,0 0,-26 0,27 0,-27 0,0 0,-27 0,27 0,0 0,-27 0,27 0,0 0,26 0,1 0,-1 0,1 0,-27 0,-1 0,-25 0,52 0,-52 0,-1 0,27 0,-26 0,-1 0,0 0,1 0,-1 0,1 0,-27 27,26-27,27 0,-26 0,52 0,-26 0,26 0,-26 0,-26 0,-1 0,-26 0,27 0,-1 0,-26 0,27 0,-27 0,0 0,26 0,-26 0,26 0,1 0,-27 0,26 0,-26 0,27 0,-1 0,-26 0,27 0,-27 0,26 0,-26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5:11.1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3704 8334,'0'0,"27"0,-27 0,53 0,-1 0,28 0,-54 0,27 0,-26 0,-1 0,1 0,-1 0,1 0,-1 0,0 0,27 0,-26 0,52 0,1 0,-28 0,1 0,27 0,-1 27,-26-27,26 0,1 26,26-26,-1 0,1 0,-26 0,-27 0,0 0,-1 0,-25 0,26 0,0 0,0 0,0 0,26 0,0 0,1 0,-1 0,0 0,-26 0,27 0,-1 0,-26 0,26 0,1 0,-27 0,0 0,0 0,26 0,0 0,1 0,-1 0,27 0,26 0,-52 0,25 0,-25 0,-1 0,27 0,-27 0,27 0,-26 0,52 0,-53 0,27 0,0 0,0 0,-27 0,27 0,26 0,-52 0,-1 0,0 0,1 0,-27 0,26 0,0 0,27 0,-26 0,52 0,-26 0,-27 0,27 0,0 27,26-27,-53 0,1 0,26 26,-27-26,27 0,-27 0,1 0,-1 0,0 0,1 0,-1 0,-26 0,0 0,26 0,1 0,-27 0,26 0,27 0,-27 0,1 27,-1-27,0 0,27 0,-27 0,1 0,26 0,-27 0,0 0,-26 0,27 0,-1 0,0 0,-26 0,27 0,26 26,-27-26,27 0,-27 0,1 0,25 0,-52 0,27 0,-27 0,0 0,26 0,-26 0,53 0,-27 0,0 0,-26 0,0 0,27 0,-27 0,26 0,0 0,1 0,25 27,1-27,-26 0,26 0,-27 0,0 0,1 0,25 0,-25 0,-1 0,-26 0,27 0,25 0,-52 0,27 0,-1 0,0 0,1 0,-27 0,0 0,0 0,-1 0,28 0,-1 0,27 0,-27 0,1 0,-27 0,26 0,0 0,-26 0,27 0,-27 0,26 0,-26 0,0 0,0 0,26 0,1 0,-28 0,1 0,0 0,-26 0,26 0,-27 0,27 0,0 0,-27 0,27 0,0 0,0 0,27 0,-28 0,1 0,0 0,0 0,27 0,-1 0,-26 0,26 0,1 0,25 0,1 0,-26 0,-1 0,0 0,1 0,-27 0,-27 0,1 0,26 0,-27 0,27 0,0 0,0 0,0 0,-27 0,27 0,0 0,-27 0,1 0,-1 0,1 0,-1 0,-26 0,27 0,-1 0,-26 0,0-27,27 27,-27 0,26 0,1 0,-27 0,26 0,-26 0,26 0,1 0,-1 0,1 0,-1 0,1 0,-27 0,26 0,1 0,-27 0,0-26,26 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5:28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19791 10001,'0'0,"0"0,0 0,26 0,1 0,-1 0,27 0,0 0,0 0,0 0,26 0,54 0,-54 0,27 0,-27 27,1-27,-28 26,1-26,53 0,-26 27,-1-27,27 0,-27 0,27 0,-27 0,1 0,-1 0,-26 0,26 0,-26 0,0 0,-26 0,26 0,0 0,-1 0,1 0,-26 0,52 0,1 0,-28 0,1 0,27 0,26 0,-1 0,54 0,-27 0,27 0,0 0,-53 0,-27 0,1 0,-1 0,-26 0,0 0,26 0,1 0,-1 0,0 0,27 26,-27-26,27 0,-26 0,-1 0,27 0,0 0,-27 0,27 0,-27 27,1-27,-1 0,0 0,27 0,0 0,26 0,1 0,-27 0,52 0,-25 0,-1 26,0-26,0 0,-52 0,26 0,-27 0,-26 0,0 0,26 0,1 0,-27 0,-1 0,-25 0,26 0,0 0,26 0,-26-26,0 26,26 0,1 0,-1 0,27 0,-27 0,-52 0,26 0,0 0,-1 0,-25 0,26 0,-27 0,54 0,-1 0,0 0,27 0,0 0,0 0,26 0,-52 0,25 0,1 0,-53 0,27-27,-1 1,-26 26,0 0,0 0,0 0,0 0,-1 0,28 0,-27 0,26 0,27 0,-27 0,54 0,-28 0,1 0,-26 0,-27 0,-1 0,1 0,-53 0,27 0,-1 0,-26 0,27 0,-27 0,26 0,1 0,26 0,-27-27,1 27,-1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5:31.2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3334 11324,'0'0,"0"0,53 0,-27 0,27 0,0 0,26 0,1 0,-1 0,0 0,27 0,0 0,79 0,1 0,-1 0,0 0,0 27,0-27,-52 0,-54 0,0 0,1 0,-1 0,-26 0,0 0,26 26,1-26,26 0,52 0,-25 0,25 0,1 0,-27 0,54 0,-28 0,-52 0,-26 0,-1 0,-26 0,26 27,1-27,-1 0,80 0,-53 0,26 0,53 26,53-26,-79 0,26 0,53 0,-79 0,0 0,-53 0,52 0,-52 0,0 0,-27 0,54 0,-27 0,-1 0,54 0,-27 0,-52 0,26 0,-27 0,0-26,1 26,-54 0,1 0,26 0,-27 0,1 0,25 0,1 0,27 0,52 0,27 0,-27 0,-26 0,26 0,-26 0,-27 0,1 0,-1 0,1 0,-1 0,0 0,1 0,-1 0,0 0,27 0,0 0,26 0,-26 0,53 0,-53 0,0 0,-27 0,0 0,1-27,-27 27,-27 0,27 0,26 0,-26 0,27 0,-27 0,26 0,0 0,1 0,26 0,-1-26,28 26,-27 0,26 0,0 0,-26 0,26-27,-26 27,-27 0,-26 0,27-26,-27 26,0 0,-27 0,27 0,0 0,26 0,-26 0,53 0,-53 0,26 0,27 0,-27 0,1 0,-27 0,26 0,-26 0,0 0,26 0,-26 0,27 0,-1 0,0 0,1 0,-1 0,-26 0,0 0,0 0,-27 0,1 0,-1 0,1 0,-1 0,54 0,-28 0,28 0,-27 0,26 0,1 0,-28 0,28 0,-27 0,-27 0,27 0,26 0,-26 0,0 0,27 0,-27 0,26 0,0 0,1 0,-1 0,0 0,1 0,-27 0,-27 0,1 0,-1 0,1 0,-1 0,1 0,25 0,28 0,-1 0,1 0,-1 0,-26 0,0 0,-27 0,1 0,-1 0,-26 0,27 0,-27 0,26 0,1 0,-1 0,27 0,0 0,-27 0,27 0,-26 0,-1 0,1 0,52 0,-26 0,0 0,0 0,0 0,-27 0,1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5:49.4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3678 17304,'0'0,"26"0,54 0,-28 0,54 0,27 0,-28 0,1 0,0 0,-27 0,27 0,-53 0,-26 0,-1 0,1 0,-1 0,1 0,-1 0,0 0,54 26,52-26,0 0,-26 0,27 0,-28 0,-25 0,-27 0,0 0,-1 0,-25 0,-27 0,53 0,-53 0,53 0,-27 0,1 0,-1 0,27 0,0 0,0 0,0 0,26 0,1 0,25 0,-25 0,-27 0,26 0,-52 0,25 0,28 0,-27 0,0 0,26 0,-26 0,26-26,1 26,-1 0,27 0,-53 0,0 0,26-27,-26 27,26 0,1 0,-1 0,1 0,-1 0,27-26,-27 26,27 0,-27 0,-26 0,27 0,25 0,-52 0,27 0,-1-27,0 27,1 0,-1 0,1 0,-1 0,0 0,1 0,-1 0,0 0,1 0,-1-26,1 26,-27-27,-1 27,28 0,-54 0,27-26,-26 26,52 0,0 0,1 0,-1 0,1 0,-1 0,0-26,1 26,-1 0,0 0,1 0,-1 0,1 0,25 0,-52 0,27 0,-1 0,-26 0,0 0,0 0,26 0,-26 0,0 0,0 0,0 0,26 0,27 0,-27 0,1 0,-1 0,1 0,25 0,-25 0,-1 26,-26-26,26 0,-26 0,27 0,-54 0,27 0,-26 0,52 0,-53 0,1 0,26 0,0 0,0 0,-1 0,1 0,27 0,-27 0,0 0,0 0,-1 0,1 0,-26 0,26 0,-27 0,54 0,-28 0,1 0,0 0,0 0,27 0,-1 0,-26 26,0-26,0 0,0 0,26 0,-53 0,1 0,26 0,0 0,0 0,0 0,26 0,-26 0,26 0,27 0,-27 0,-26 0,0 0,0 0,0 0,27 0,-28 0,-25 0,-1 0,54 0,-27 0,-27 0,53 0,-26 0,27 0,-1 0,1 0,-1 0,0 0,1 0,-1 0,-26 0,0 0,0 27,26-27,-52 0,26 0,-27 0,27 0,-27 0,1 0,52 0,-52 0,26 0,-1 0,1 0,27 0,-54 0,27 0,0 26,0-26,0 0,0 0,-27 0,27 0,-26 0,-1 0,53 0,-52 0,-1 0,1 0,52 0,-52 27,26-27,0 0,26 0,-53 0,27 0,0 0,0 0,26 0,-26 0,0 0,-26 0,52 0,-52 0,26 0,-1 0,1 0,0 0,-26 0,26 0,0 0,-1 0,-25 0,26 0,0 0,-27 0,1 0,26 0,-53 0,26 0,1 0,-1 0,0 0,27 0,-26 0,26 0,26 0,-52 0,25 0,1 0,0 0,27 0,-27 0,0 0,26 0,-26 0,26 0,1 0,-1 0,-26 0,0 0,-27 0,27 0,0 0,-26 0,-1 0,27 0,-53 0,53 0,0 0,-27 0,27 0,-26 0,52 0,-53 0,1 0,-1 0,-26 0,27 0,-1 0,-26 0,27 0,26 0,0 0,-1 0,1 0,0 0,-53 0,27 0,-27 0,26 0,-26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04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3493 11218,'0'0,"0"0,26 0,27 0,0 0,0 0,26 0,27 27,-27-27,1 0,-27 0,0 0,-27 0,53 0,-52 0,26 0,0 0,0 0,-1 0,1 0,0 0,0 26,0-26,0 0,-26 0,-1 0,0 0,1 0,-1 0,1 0,-1 0,1 0,-1 0,27 0,0 0,0 0,-27 0,27 0,0 0,-26 0,26 0,0 0,-1 0,-25 0,52 0,-52 0,52 0,-52 0,25 0,-25 0,52 0,-26 0,0 0,0 0,26 0,1 0,-1 0,1 0,25 0,-25 0,-27 0,0 0,0 0,-27 0,27 0,-27 0,1 0,26 0,-27 0,1-26,26 26,-27 0,0 0,27 0,-26 0,-1 0,27 0,27 0,-27 0,-1 0,-25 0,52 0,-26 0,0 0,0 0,0 0,26 0,-26 0,0 0,0 0,0 0,0 0,-27 0,27 0,-26 0,52 0,0 0,-26 0,27 0,-27 0,0 0,0 0,26 0,-53 0,1 0,26 0,-27 0,1 0,-1 0,1 0,-1 0,-26 0,26 0,-26 0,27 0,-1 0,-26 0,27 0,26 0,-27 0,27 0,0 0,0 0,-27 0,27 0,0 0,-26 0,26 0,-27 0,27 0,-53 0,26 0,-26 0,27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9:44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21881 3016,'0'0,"0"0,0 0,0 0,-53 0,53 0,-26 0,26 27,-27-27,1 0,26 0,0 0,-27 0,27 0,-26 0,26 0,-27 0,1 0,-1 0,1 0,-27 0,27 0,-27 0,26 0,-26 0,27 0,-1 0,-25 0,-1 0,26 0,1 0,-27 0,26 0,1 0,-27 0,0 0,27 0,-1 0,-52 0,52 0,1 0,-27 0,0 0,27 0,-1 0,-26 0,0 0,27 0,-1 0,-26 0,53 0,-53 0,1 0,25 0,1 0,-27 0,0 0,0 26,0-26,0 0,-26 0,26 0,-27 0,27 0,-26 0,26 0,0 0,0 0,27 0,-27 0,0 0,27 0,-1 0,1 0,-27 0,26 0,-26 0,0 0,1 0,-1 0,0 0,0 0,-27 0,28 0,-1 0,0 0,0 0,0 0,-27 0,1 0,0 0,26 0,-53 0,53 0,-26 0,26 0,-53 0,27 0,26 0,0 0,-27 0,27 0,1 0,-28 0,27 0,0 0,0 0,-26 0,0 0,-1 0,1 0,0 0,-54 0,80 0,-26 0,26 0,27 0,-27 0,0 0,53 0,-53 0,26 0,1 0,-1 0,1 0,-27 0,0 0,0 0,0 0,0 0,-26-26,0 26,-1 0,1 0,0 0,-1 0,1 0,-1-27,-25 27,25 0,1 0,-1-26,28 26,-1 0,-27 0,27 0,-26 0,0 0,-1 0,-26 0,27 0,0 0,-1 0,1 0,-1 0,1 0,0 0,-1 0,1 0,-27 0,-26 0,26 0,27 0,-27 0,0 0,0 0,-26 0,26 0,27 0,-1 0,1 0,26 0,-26 0,-1-27,27 27,0 0,27 0,-53-26,52 26,1 0,-27 0,0 0,-27 0,1 0,26 0,-26 0,-1-27,27 27,-26 0,26 0,0 0,-26 0,26 0,0 0,-26 0,-1 0,27 0,0 0,1 0,-1 0,-27 0,27 0,0 0,1 0,-1 0,0 0,-27 0,1 0,26 0,0 0,-26 0,-1 0,27 0,-26 0,-27 0,53 0,-26 0,26 0,0 0,0 0,-26 0,26 0,0 0,-26 0,26 0,0 0,-27 27,27-27,1 26,-1-26,0 0,0 0,0 0,26 0,-25 0,25 0,1 0,-1 0,1 0,-1 0,27 0,0 0,-26 0,26 0,-53 0,26 0,1 0,-27 0,-26 0,-1 0,27 0,-26 0,26 0,0 0,-26 0,26 0,0 0,26 0,-25 0,-28 0,54 0,-27 0,26 0,-52 0,53 0,-27 0,26 0,-52 0,52 0,-26 0,0 0,1 0,-1 0,26 0,-26 0,0 0,27 0,-1 0,-25 0,-28 0,54 0,-27 0,26 0,-52 0,52 0,1 0,-27 0,27 0,-27 0,26 0,-26 0,27-26,-1 26,-25 0,-1 0,0 0,-27 0,27 0,-26 0,26 0,0 0,0 0,0 0,0 0,27 0,-27 0,27 0,-27 0,26 0,1 0,-27 0,26 0,-26 0,1 0,-1 0,26 0,1 0,-27 0,53 0,-27 0,1 0,-1 0,-52 0,0 0,26 0,0 0,-27 0,28 0,-1 0,26 0,-26 0,27 0,26 0,-27 0,1 0,-1 0,1 0,0 0,-27 0,-27 0,27 0,-26 0,26 0,-26 0,-1 0,27 0,0 0,1 0,25 0,-26 0,0 0,53 0,-53 0,27 0,-1 0,27 0,-26 0,26 0,-27 0,1 0,26 0,-26 0,26 0,-27 0,27 0,-26 0,26 26,-27-26,27 0,-26 27,-1-27,1 0,26 0,-27 0,27 0,0 26,-26-26,-1 0,27 0,-26 0,26 0,-26 0,26 0,-27 0,1 0,26 0,-27 0,27 0,-26 0,-1 0,27 0,-26 0,26 0,-27 0,27 0,0 0,-26 0,-1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06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9181 13018,'0'0,"0"0,0 26,0-26,27 0,-27 26,0-26,26 0,0 0,1 0,-1 27,1-27,52 0,-26 0,26 0,1 0,26 0,-27 0,0 0,-26 0,27 0,-27 0,-53 0,53 0,-53 0,26 0,-26 0,26 0,-26 0,27 0,-1 0,54 0,-80 0,53 0,-27 0,1 0,-1 0,1 0,-27 0,52 0,-52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09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3440 13705,'0'0,"0"0,0 0,26 0,-26 0,27 0,-1 0,0 0,27 0,0 0,-26 0,26 27,-53-27,26 0,27 0,0 0,0 0,0 0,26 0,27 0,26 0,-26 0,-27 0,1 0,-1 0,-26 0,0 0,0 0,0 0,-27 0,27 0,27 0,-54 0,1 26,52-26,-53 0,1 0,-1 0,1 0,-1 0,27 0,-26 0,-1 27,27-27,0 26,0-26,0 0,0 0,0 0,26 0,-53 0,27 0,0 0,0 0,-26 0,-1 0,27 0,0 0,-27 0,27 0,-26 0,26 0,-27 0,1 0,-1 27,0-27,-26 0,27 0,-1 0,27 0,-26 0,-1 0,27 0,-26 0,-1 0,27 26,-27-26,-26 0,27 0,-1 27,-26-27,27 0,-27 0,53 0,-53 0,26 0,1 0,26 0,-27 0,27 0,-27 0,1 26,26-26,-27 0,1 0,26 0,-27 0,-26 0,53 0,-27 0,27 27,0-27,27 0,-1 0,-26 0,0 0,0 0,0 0,0 0,-27 0,27 0,0 0,-27 0,1 0,26 0,26 0,-26 0,-27 0,54 0,-54 0,27 0,0 0,-26 0,26 0,-27 0,-26 0,53 0,-27 0,1 0,26 0,0 0,-27 0,27 0,0 0,0 0,0 0,0 0,-27 0,54 0,-28 0,1 0,0 0,0 0,0 0,0 0,-27 0,27 0,0 0,-26 0,-1 0,27 0,0 0,0 0,-27 0,27 0,0 0,0 0,-26 0,26 0,-1 0,-25 0,-1 0,27 0,-53 0,27 0,-27 0,26 0,-26 0,27 0,-27 0,26 0,-26 0,53 0,0 0,0 0,0 0,0 0,0 0,-27 0,-26 0,27 0,-1 0,-26 0,26 0,-26 0,27 0,-1 0,-26 0,27 0,26 0,0 0,-53 0,26 0,1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11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3493 14631,'0'0,"0"0,52 0,28 0,26 0,-1 0,81 0,25 0,1 0,26 0,-53 0,-79 0,0 0,-27 0,-26 0,0 0,-53 0,53 27,-53-27,27 0,-1 0,53 26,-26-26,27 0,-1 0,0 0,1 27,-1-27,1 0,-1 0,-53 0,1 0,26 0,-53 0,26 0,-26 0,27 0,-1 0,1 0,-27 0,26 0,-26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13.9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3307 15505,'0'0,"0"0,27 0,26 0,0 0,52 0,-25 0,-1 0,1 0,-54 0,27 0,-27 0,1 0,-1 0,-26 0,27 0,-27 0,26 0,1 0,-27 0,26 0,-26 0,53 0,-26 0,-1 0,27 0,0 0,-27 0,1 0,-1 0,-26 0,27 0,-1 0,-26 0,27 0,-1 0,0 0,1 0,-1 0,1 0,52 0,-26 0,0 0,0 0,26 0,1 0,-1 0,0 0,1 0,-27 0,26 0,-52 0,26 0,-1 0,1 0,-26 0,26 0,0 0,-27 0,1 0,25 0,-25 0,-1 0,27 0,-53 0,27 0,-1 0,1 0,-27 0,26 0,-26 0,27 0,-27 0,26 0,1 0,-1 0,-26 0,53 0,-53 0,53 0,-53 0,26 0,1 0,-1 0,1 0,26 0,-27 0,0 0,27 0,-53 0,53 0,-26 0,-27 0,26 0,1 0,-1 0,-26 0,53 0,-53 0,27 0,25 0,-52 0,53 0,0 0,-53 0,53 0,-26 0,-27 0,53 0,-27 0,0 0,1 0,-1 0,1 0,52 0,-52 0,26 0,0 0,-1 0,-25 0,-1 0,27 0,-53 0,27 0,-27 0,26 0,1 0,-1 0,1 0,-1 0,0 0,-26 0,27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19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3413 16351,'0'0,"0"0,53 0,26 27,27-1,-26-26,25 0,28 27,-54-27,27 0,-27 0,1 0,-27 26,0-26,-1 0,-25 0,-1 0,27 0,-26 0,-1 0,27 0,-26 0,-1 0,27 0,0 0,0 0,0 0,-27 0,54 0,-54 0,0 0,27 0,0 0,-26 0,-1 0,27 0,-53 0,53 0,-26 0,-1 0,27 0,-27 0,1 0,-1 0,54 0,-54 0,27 0,-27 0,54 0,-54 0,27 0,-26 0,52 0,-52 0,25 0,1 0,27 0,-27 0,0 0,-1 0,1 0,0 0,0 0,-26 0,-1 0,27 0,-26 0,-1 0,27 0,-27 0,1 0,-1 0,1 0,26-26,0 26,-1 0,-25 0,26 0,0-27,0 27,-27 0,27 0,0 0,0 0,0 0,0 0,0 0,-27 0,27 0,-27 0,54 0,-54 0,27 0,0 0,0 0,26 0,-26 0,0 0,27 0,-27 0,-1 0,28 0,-27 0,-27 0,1 0,26 0,-27 0,1 0,-1 0,27 0,-27 0,27 0,-53 0,27 0,-1 0,1 0,-27 0,26 0,-26 0,27 0,-1 0,0 0,1 0,-1 0,27 0,0 0,-26 0,-1 0,27 0,-26 0,-1 0,0 0,1 0,-1 0,1 0,-1 0,27 0,-53 0,53 0,-26 0,-1 0,0 0,1 0,-1 0,-26 0,27 0,-27 0,26 0,1 0,-27 0,26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7:21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3493 17224,'0'0,"0"0,26 0,0 0,27 0,0 0,0 0,27 0,-28 0,28 27,-27-27,26 0,1 0,-1 0,-53 0,54 0,-54 0,54 0,-28 0,-25 0,26 0,0 0,0 0,0 0,0 0,-1 0,1 0,0 0,0 0,0 0,-26 0,-1 0,0 0,27 0,-53 0,27 0,-1 0,1 0,26 0,0 0,0 0,-1 0,28 0,-1 0,1 0,-28 0,1 26,0-26,-26 0,26 0,0 0,-27 0,1 0,-1 0,0 0,-26 0,27 0,-1 0,-26 0,27 0,-27 0,53 0,-27 0,1 0,-1 0,27 0,-27 0,1 0,-1 0,1 0,26 0,-53 0,26 0,27 0,-26 0,-1 0,27 0,0 0,-27 0,1 0,52 0,-52 0,-1 0,27 0,0 0,0 0,26 0,-26 0,27 0,-28 0,28 0,26 0,-53 0,-1 0,28 0,-54 0,27 0,-26 0,-1 0,1 0,-27 0,26 0,1 0,-27 0,26 0,-26 0,26 0,1 0,-27 0,26 0,-26 0,27 0,52 0,-26 0,0 0,53 0,-27 0,1 0,-1 0,-26 0,-27 0,1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21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13150 7885,'0'0,"0"0,53 0,-27 0,1 0,26 0,-27-27,0 27,27 0,-53 0,53 0,0 0,53-26,-27 26,1 0,26 0,52 0,54 0,-27 0,-52 0,25 26,-78-26,52 27,-79-27,-27 0,1 0,-1 0,1 0,-1 0,27 0,-26 0,25 0,28 0,-27 0,0 0,26 0,0 0,1 0,-1 0,1 0,-28 0,28 0,-27 0,0 0,0 0,-27 0,27 0,-27 0,27 0,0 0,0 0,-26 0,26 0,26 0,0 0,1 0,-1 26,0-26,1 0,-1 27,80-27,-80 0,27 0,-26 0,25 0,-25 0,-1 0,0 0,1 0,-1 0,1 0,-1 0,27 0,-27 0,27 0,0 0,0 26,0-26,-27 0,0 0,-52 0,-1 0,1 26,-27-26,26 0,1 0,25 27,-25-27,-1 0,1 0,-27 0,26 0,1 0,-27 0,26 0,-26 0,27 0,-27 0,53 0,-27 0,1 0,-1 0,0 0,-26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25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13229 8652,'0'0,"0"0,0 0,0 0,27 0,52 26,-26-26,26 0,27 27,0-27,26 0,-52 0,-1 0,-26 26,0-26,0 0,0 0,-53 0,26 0,54 0,-28 0,28 0,-1 0,27 0,0 0,26 0,-52 0,-28 0,1 0,-26 0,-1 0,-26 0,0 27,27-27,-1 0,-26 0,27 0,52 0,-53 0,27 0,0 0,27 0,-1 0,-52 0,25 0,-25 0,-1 0,1 26,-1-26,-26 0,27 27,26-27,26 0,0 0,-26 0,27 0,-27 0,26 0,-26 0,-27 0,27 0,-53 0,27 0,-1 0,1 0,26 0,-1 0,-25 0,26 0,-27 0,54 0,-54 0,1 0,26 0,-27 0,0 0,54 0,-27 0,-27 0,27 0,0 0,-53 0,26 0,-26 0,27 0,-27 0,26 0,1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27.3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9604,'0'0,"0"0,53 0,26 0,54 27,25-27,28 0,52 0,-27 0,54 0,-53 0,-1 0,-26 0,80 0,-53 0,-1 0,-25 0,-81 0,54 0,-79 0,-1 0,-26 0,0 0,0 0,0 0,-27 0,27 0,0 0,0 26,0-26,0 0,0 0,-1 0,1 0,0 0,0 0,27 0,-27 0,26 27,0-27,27 0,-27 0,27 0,0 0,-26 0,25 0,1 0,0 0,-53 0,0 0,0 0,0 0,0 0,0 0,-1 0,1 0,27 0,-1 0,0 0,-26 0,0 0,0 0,0 0,0 0,-26 0,25 0,-25 0,26 0,0 0,-27 0,1 0,-1 0,1 0,-27 0,26 0,-26 0,26 0,1 0,-27 0,26 0,-26 0,27 0,-1 0,-26 0,27 0,-27 0,26 0,-26 0,27 0,-27 0,26 0,-26 0,27 0,-27 0,26 0,1 0,-27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30.7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7858,'0'0,"27"0,-1 0,-26 0,80 0,-1 27,53-1,-26 1,53-27,0 0,-1 26,-52-26,26 0,-26 0,-26 0,-1 0,-52 0,25 0,1 0,-26 0,-1 0,27 0,-26 0,26 0,26 0,0 0,27 0,-26 0,-1 0,-26 0,-27 0,27-26,-26 26,-1 0,-26 0,27 0,-1 0,0 0,-26 0,27 0,26 0,-27-27,1 27,-27 0,26 0,-26 0,27 0,-1 0,-26 0,53 0,-26 0,25 0,-52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9:46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11351 6747,'0'0,"0"0,-53 0,0 26,-53-26,0 0,-53 0,54 0,-54 0,27 0,26 0,-27 0,80 0,1 0,25 0,-26 0,53 0,-26 0,-1 0,1 0,-27 0,0-26,0 26,0 0,-26 0,-1 0,1 0,26 0,-26 0,26 0,0 0,-26 0,26 0,0 0,0 0,0 0,0 0,-26 0,26 0,26 0,-26 0,0 0,-26 0,26 0,0 0,27-27,-80 27,53 0,-26 0,26 0,-27-26,1 26,26 0,-26 0,-1 0,27 0,0-26,0 26,1 0,-1 0,26 0,-26 0,0 0,27 0,-27 0,27 0,-27 0,0 0,0 0,0 0,0 0,-26 0,-1 0,1 0,26 0,-26 0,26 0,0 0,-27 0,1 0,26 0,0 26,-26-26,26 26,-53-26,27 0,-1 0,1 0,-1 0,1 0,53 0,-27 0,0 0,26 0,-26 27,1-27,25 0,-26 0,0 26,-26-26,26 0,0 0,0 0,0 0,0 27,27-27,-1 0,1 0,-1 0,1 0,0 0,-1 0,1 0,-1 0,1 0,-54 0,27 0,0 0,27 0,-53 0,26 0,26 0,1 0,-27 0,26 0,1 0,0 0,26 0,-53 0,0 0,53 0,-53 0,-27 0,54 0,-27 0,27 0,-27 0,53 0,-27 0,27 0,-26 0,-1 0,1 26,-1-26,-26 0,-26 27,26-27,27 26,-27 1,53-27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32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27384 9684,'0'0,"0"0,27 0,52 0,27 0,0 0,53 0,-54 0,-25 0,26 0,-27 0,-26 0,-27 0,1 0,26 0,-27 0,1 0,26 0,-27 0,1 0,25 0,-25 0,26 0,0 0,0 0,26 0,0 0,1 0,-27 0,-27 0,27 0,-26 0,-1 0,0 0,-26 0,27 0,-27 0,26 0,1 0,26 0,0 0,-27 0,27 0,0 0,26 0,-26 0,0 0,-26 0,26 0,-27 0,0 0,27 0,-26 0,-1 0,27 0,-53 0,27 0,-27 0,26 0,-26 0,27 0,-1 0,1 0,-27 0,52 0,-25 0,-1 0,-26 0,27 0,-27 0,26 0,-26 0,27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38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11139,'27'0,"-1"-26,1 26,26 0,0 0,-1 0,28 0,-27 0,0 0,26 0,80 0,-27 0,27 0,0-27,-1 27,-52 0,0-26,-27 26,27 0,-79 0,-1 0,1 0,-27 0,26 0,-26-27,26 27,1 0,26 0,-27 0,1 0,26 0,-27 0,1 0,-1 0,27 0,-27 0,1 0,26 0,-27 0,27 0,0 0,26 0,1 0,-1 0,-26 0,27 0,-28 0,1 0,27 0,26 0,-27 0,53 0,-52 0,25 0,-52 0,27 0,-27 0,0 0,-1 0,-25 0,26 0,0-26,26 26,-52 0,-1 0,1-27,-27 27,26 0,0 0,-26 0,27 0,-27 0,26 0,1 0,-27 0,26 0,-26 0,27 0,-1 0,1 0,26 0,-27 0,0 0,1 0,-1 0,-26 0,27 0,-27 0,0 0,0 27,-27-1,-52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40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11430,'0'0,"0"0,27 0,26 0,26 0,0 0,27 0,-26 0,-1 0,0 0,27 0,-26 0,25 0,28 0,25 0,-52 0,53 0,-80 0,27 0,0-26,-27 26,-26 0,-26 0,-1 0,-26 0,27 0,-27 0,26 0,1 0,-27 0,26 0,1 0,-1 0,1 0,-27 0,26 0,-26 26,26-26,-26 0,27 0,-27 0,53 0,0 0,-27 0,27 0,0 0,0 0,-27 0,1 0,26 0,-27 0,1 0,52 0,-26 0,0 0,26 0,-26 0,27 0,-28 0,28 0,-1 0,-26 0,0 0,26 0,-26 0,0 0,27 0,-27 26,-1-26,1 0,0 0,27 0,-27 0,0 0,-27 0,27 0,-53 0,26 0,1 0,-1 0,-26 0,27 0,-27 0,26 0,1 0,-27 0,26 0,-26 0,27 0,-27 0,26 0,0 0,-26 0,27 0,-27 0,26 0,1 0,-27 0,26 0,-26 0,27 0,-27 0,26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41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25135 11324,'27'0,"-1"0,-26 0,27 0,-27 0,26 0,-26 0,27 0,-1 0,1 0,-1 0,1 0,25 0,28-26,-1 26,1 0,25 0,54 0,-53 0,26 0,27 0,-53 0,0 0,0 0,-27 0,0 0,1 0,-1 0,0 0,27 0,27 0,25 0,28 0,-54 0,27 0,-80 0,-26 0,0 0,-53 0,0-27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43.4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22781 11007,'0'-27,"0"27,0-26,0 26,0 0,0 0,26 0,27 0,79 0,-52 0,26 0,26 0,0 0,0 0,-52 0,52 26,-79-26,-27 27,1-27,-27 0,0 26,26-26,-26 0,27 0,-27 27,26-27,-26 0,53 26,-53-26,27 0,-27 27,26-27,-26 0,27 0,-1 0,-26 0,26 0,-26 0,27 0,-1 0,27 0,-26 0,-1 0,1 0,26 0,-27 0,1 0,-27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49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22939 12144,'0'27,"27"-27,-27 0,26 0,-26 0,27 0,-27 0,26 0,1 0,-1 0,-26 0,53 0,-26 0,-1 0,27 0,0 0,0 0,0 0,0 0,26 0,-26 0,0 0,0 0,-27 0,1 0,-1 0,1 0,-1 0,27 0,0 0,26 0,-26 0,0 0,0 0,0 0,26 0,-52 0,-1 0,1 0,-1 0,27 0,0 0,26 0,-26 0,27 0,-28 0,28 0,-27 0,26 0,-26 0,0 0,0 0,0 0,26 0,1 0,-28 0,28 0,-27 0,26 0,-52 0,52 0,-53 0,1 0,-1 0,1 0,26 0,0 0,-27 0,27 0,0 0,0 0,26 0,-52 0,26 0,0 0,-1 0,1 0,0 0,-26 0,26 0,-27 0,1 0,25 0,-25 0,-1 0,1 0,26 0,-27 0,1 0,-1 0,1 0,-1 0,-26 0,53 0,-27 0,1 0,26 0,-27 0,1 0,-1 0,1 0,-1 0,-26 0,27 0,25 0,-25 0,-1 0,27 0,-26 0,26 0,0 0,0 0,-27 0,27 0,0 0,-27 0,1 0,-1 0,1 0,26 0,-27 0,27 0,0 0,26 0,-26 0,27 0,-1 0,0 0,-26 0,-26 0,-1 0,-26 0,27 0,-27 0,26 0,0 0,-26 0,27 0,-27 0,26 0,-26 0,27 0,-1 0,-26 0,27 0,-27 0,26 0,1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58:51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22913 13097,'0'0,"0"0,26 0,1 0,-1 0,54 0,-1 0,0-27,1 27,26 0,-27 0,53 0,-79-26,27 26,-1 0,-26 0,-27 0,27 0,27 0,-27 0,26 0,53 0,-26 0,53 0,-27 0,53 0,-79 0,53 0,-53 0,0 0,-27 0,-26-26,0 26,-27 0,27 0,0 0,-26 0,25 0,28 0,26 0,-27 0,27 0,0 0,0 0,-1 0,-25 0,-1 0,27-27,-53 27,0 0,-27 0,27 0,27 0,-1 0,0-26,27 26,-27 0,27 0,-26-27,-1 27,27 0,-53 0,-27 0,27 0,0 0,-53 0,27 0,25 0,-52 0,27 0,26 0,0 0,-27 0,27 0,-26 0,26 0,-27 0,27 0,0 0,-27 0,27 0,0 0,0 0,-27 0,27 0,0 0,-26 0,-1 0,1 0,-1 0,-26 0,27 0,-1 0,-26 0,27 0,-1 0,-26 0,26 0,-26 0,27 0,-1 0,-26 0,27 0,-27 0,26 0,-26 0,27 0,-1 0,-26 0,27 0,-27 0,26 0,1 0,-1 0,-26 0,26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16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6509 10292,'26'0,"1"0,-27 0,53 27,52-27,-25 26,52 1,0-27,27 0,26 26,1-26,-1 0,0 0,27 27,-27-27,0 0,-53 0,1 0,-28 0,-25 0,-1 0,-26 0,0 0,0 0,0 0,-27 0,1 0,52 0,-26 0,0 0,0 0,-27 0,54 0,-1-27,-26 27,0 0,0 0,-27 0,1 0,-1 0,27 0,-26 0,-1 0,1 0,-1 0,27 0,-53 0,53 0,-27 0,54 0,-27 0,26 0,0 0,-26 0,27 0,-54 0,27 0,-53 0,26 0,-26 0,27 0,-1 0,-26 0,27 0,-1 0,1 0,26 0,-27 0,1 0,26 0,-1 0,1 0,27 0,-54 0,1 0,-1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18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3466 11218,'0'0,"0"0,53 0,0 0,26 0,1 0,25 0,54 0,-26 0,52 0,-27 0,1 0,0 0,0 0,-80 0,0 0,1 0,-1 0,-52 0,26 0,0 0,-1 0,1 0,27 0,26 0,-1 0,28 0,-1 0,27 0,-1 0,-25 0,26 0,-27 0,27 0,-1 0,1 0,0 0,0 0,-27 0,-26 0,26 0,-53 0,1 0,-1-26,0 26,1 0,-27 0,26 0,-26 0,26 0,-26 0,-26 0,26 0,26 0,0 0,-26 0,27 0,26 26,-27-26,27 0,53 27,-54-27,54 26,-53-26,53 0,-80 0,27 0,-27 0,-26 0,0 0,-26 0,-27 0,53 0,-53 0,26 27,-26-27,53 0,-27 0,27 0,-26 0,-1 0,1 0,-1 0,-26 0,27 0,-1 0,-26 0,26 0,-26 0,27 0,-27 26,26-26,-26 0,27 0,-27 0,26 0,1 0,-1 0,1 0,-1 0,-26 0,27 0,-27 0,53 0,-27 0,27 0,-27 0,1 0,-27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21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3466 12144,'0'0,"0"0,27 0,78-26,1 26,79 0,54 0,-28 0,1 0,-53 0,-27-27,27 27,-80 0,0 0,-26 0,0 0,27-26,-54 26,1 0,25 0,-25 0,-1 0,54 0,-1 0,0 0,1 0,79 0,-54 0,1 26,-26-26,-1 0,27 0,0 0,-27 0,0 0,27 0,-26 0,-1 0,-26 0,0 0,26 0,1 0,-27 0,26 0,0 27,1-27,-1 26,27-26,-27 0,27 0,-27 0,27 0,-26 27,-1-27,0 0,-26 0,27 0,-1 0,-26 0,53 0,-53 0,0 0,0 0,-1 0,1 0,-26 0,-1 0,-26 0,27 0,-27 0,26 0,-26 0,27 0,-1 0,-26 0,27 0,-27 0,26 0,1 0,-27 0,26 0,-26 0,26 0,-26 0,27 0,-1 0,27 0,-26 0,26 0,0 0,-1 0,1 0,0 0,0 0,-26 0,-27 0,26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39:52.1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26829 8414,'0'0,"0"0,-53 0,-27 0,1 0,-106 0,53 0,-107 0,81 0,-27 0,-1 0,1 0,26 0,54 0,-1 0,26 0,-26-27,27 27,0 0,-27 0,27 0,-27-26,-80 26,54 0,-79-27,25 1,54 26,-53-27,26 27,53 0,0 0,53 0,-26 0,26 0,27 0,-1 0,-26 0,0 0,27 0,-27 0,-26 0,26 0,0 0,-27 0,28 0,-1 0,-27 0,-26 0,54 0,-28 0,27 0,0 0,0 0,-26 0,53 27,-27-27,26 0,-52 0,52 0,-26 0,1 0,-1 0,-27 0,1 26,26-26,0 0,0 0,-26 0,26 0,-27 0,28 0,-1 0,0 0,-27 0,54 0,-1 0,1 0,-27 0,27 0,-1 0,-26 0,27 0,-27 0,-27 0,1 0,-27 0,-26 0,0 0,26 0,-53 0,53 0,0 0,-26 0,26 0,27 0,0 0,26 0,-27 0,1 0,26 0,0 0,0 0,0 0,-26 0,-1 0,28 27,-1-27,26 0,-26 0,0 0,27 0,-1 0,-26 0,1 26,25-26,-26 0,-53 0,53 0,-52 0,25 0,-26 27,1-27,-28 0,27 0,27 0,-27 0,27 26,-53-26,52 0,27 27,-26-27,26 0,-26 0,-1 26,27-26,-53 27,54-27,-28 0,1 0,26 26,0-26,-26 0,26 27,0-27,26 0,1 0,26 0,-27 0,1 0,26 0,-27 0,-25 0,25 0,-26 0,-26 0,-1 0,28 0,-1 0,26 0,-26 0,27 0,-27 0,26 0,-26 0,1 0,-1 0,0-27,-27 27,27 0,27 0,-27 0,0 0,27 0,-1 0,-26 0,0 0,27 0,-1 0,-52 0,26 0,0 0,0 0,27 0,-53 0,52 0,-26 0,27 0,-54 0,54 0,-27 0,0 0,0 0,27 0,-1 0,1 0,-27 0,26 0,1 0,-27-26,53 26,-53 0,0-27,-53 27,53 0,-26-26,-27 26,27 0,-27 0,27 0,-1-27,1 27,52-26,-26 26,-26 0,26 0,0 0,0-27,-26 27,0 0,-27 0,-27 0,28 0,-1 0,26 0,1 0,26 0,-53 0,53 0,0 0,27 0,-27 0,27 0,-1 0,1 0,-1 0,1 0,-27 0,26 0,1 0,-27 0,27-26,-27 26,0 0,0 0,26 0,-26 0,27 0,-27 0,27 0,-1 0,-52 0,26 0,0 0,-26 0,26 0,-27 0,1 0,0 0,-1 0,1 0,26 0,0 0,0 0,0 0,0 0,27 0,-27 0,0 0,26 0,1 0,-53 0,26 0,0 0,0 0,0 0,-26 0,-1 0,27 0,27 0,-27 0,26 0,-25 0,25 0,-26 0,0 0,0 0,0 0,-26 0,26 0,0 0,-26 0,26 0,0 0,27 0,-27-27,53 27,-53 0,0 0,26 0,-26 0,1 0,-28 0,1 0,-1 0,1 0,26 0,0 0,-26 0,26-26,-26 26,26-27,26 27,-26-26,0 26,27 0,-1 0,27-26,-26 26,26 0,-27 0,1-27,26 27,-26 0,-1 0,1 0,-27 0,26-26,1 26,-27 0,26-27,1 27,-27 0,27 0,-1 0,1 0,26 0,-27 0,1 0,-1 0,1 0,-1 0,-26 0,1-26,-1 26,0 0,0 0,0 0,26 0,1 0,0 0,-1 0,27 0,-26-27,26 27,-27 0,27 0,-53 0,27 0,-1 0,-26 0,27 0,-1 0,-25 0,25 0,1 0,-27 0,26 0,-26 0,27 0,-53 0,52 0,1 0,-27 0,53 0,-27 0,27 0,-26 0,26 0,-27 0,1 0,26 0,-27 0,27 0,-53 0,27 0,0 0,-27 0,0 0,26 0,-26 0,0 0,27 0,0 0,-1 0,-26 0,53 0,-53 27,27-27,-1 0,-26 0,0 0,27 0,0 0,-27 0,26 0,1 0,-27 0,53 0,-27 0,1 0,-1 0,1 0,26 0,-53 0,53 0,-26 0,-1 0,1 0,-1 0,27 0,-26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36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13150 7805,'0'0,"26"0,-26 0,53 0,27 0,-28 0,1 27,0-27,0 0,-53 0,27 0,-27 0,26 0,-26 0,0 26,27-26,-1 0,-26 0,53 0,0 0,0 27,0-27,0 26,0 1,26-27,-53 0,1 0,52 0,-52 0,26 26,0-26,-1 0,1 0,0 0,-26 0,26 0,0 0,-27 0,0 0,54 0,-54 0,27 26,0-26,27 0,-1 0,0 27,1-27,-27 0,26 0,-26 0,26 0,1 0,-1 0,0 0,1 0,26 0,-27 0,27 26,-27-26,27 0,-27 0,1 0,26 0,26 27,-53-27,27 0,0 0,-27 0,1 0,25 26,-25-26,-1 0,-26 0,0 0,0 0,0 0,0 0,0 0,-27 0,27 27,0-27,-27 0,27 0,0 0,-26 0,26 0,-27 0,1 0,-1 0,1 0,-1 0,0 0,-26 0,27 0,-27 0,53 0,-27 0,1 0,26 0,-27 0,1 0,-1 0,-26 0,26 0,1 0,-27 0,26 0,-26 0,27 0,-27 0,26 0,1 0,-27 0,0 0,26 0,-26 0,27 0,-1 0,-26 0,27 0,-27 0,26 0,1 0,-1 0,0 0,-26 0,53 0,-53 0,53-27,-53 27,27 0,-1 0,1 0,-27 0,26 0,-26 0,27 0,-27 0,26 0,0 0,1 0,-27 0,26 0,1 0,-27 0,0-26,26 26,-26 0,27 0,-1 0,1 0,-27 0,53 0,-53 0,26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48.4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13256 8758,'0'0,"0"26,0-26,26 0,80 0,26 0,-52 0,25 0,-25 0,-1 0,-26 0,-26 0,25 0,-52 0,27 0,-27 0,26 0,1 0,-27 0,26 0,-26 0,27 0,-1 0,27 0,-53 0,27 0,-1 0,1 0,-27 0,26 0,-26 0,26 0,-26 0,27 0,26 0,-27 0,27 0,27 0,-54 0,27 0,-27 0,27 0,-53 0,53 0,-26 0,-1 0,27 0,-26 0,25 0,-25 0,52 0,-52 0,-1 0,1 0,26 0,-27 0,0 0,27 0,-26 0,26 0,0 0,0 0,0 0,-1 0,-25 0,52 0,-52 0,26 0,-27 0,53 0,-52 0,26 0,0 0,0 0,0 0,-27 0,27 0,0 0,-27 0,1 0,-1 0,27 0,-53 0,53 0,-53 0,27 0,-1 0,0 0,-26 0,27 0,-1 0,1 0,-27 0,26 0,1 0,-1 0,1 0,-1 0,1 0,26 0,-53 0,26 0,27 0,-53 0,26 27,1-27,-27 0,26 0,-26 0,27 0,-27 0,26 0,1 0,-27 0,26 0,-26 0,27 0,-1 0,-26 0,26 0,1 0,26 0,-27 0,27 26,-26-26,-1 0,1 0,-1 0,-26 0,27 0,-27 0,26 0,0 0,-26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51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13150 9604,'0'0,"26"0,1 0,52 0,0 0,1 0,-1 0,1 0,-27 0,26 0,-53 0,1 0,-1 0,1 0,-1 0,1 0,-1 0,27 0,26 0,27 0,27 0,-1 0,27 0,-1 27,-25-27,-28 0,28 0,-54 0,-26 0,0 0,-27 0,27 0,-26 0,-27 0,26 0,1 0,26 0,-27 0,1 0,25 0,-25 0,-1 0,27 0,-53 0,27 0,-27 0,26 0,-26 0,27 0,-1 0,-26 0,27 0,-27 0,52 0,1 0,-26 0,26 0,0 0,-27 0,1 0,-1 0,1 0,-1 0,0 0,-26 0,53 0,-53 0,27 0,-1 0,1 0,-27 0,26 0,1 0,-1 0,1 0,-1 0,0 0,27 0,-26 0,26 0,0 0,26 0,-26 0,0 0,26 0,1 0,-1 0,0 0,27 0,0 0,0 0,-27 0,27 0,-27 26,-26-26,0 27,27-27,-54 0,27 26,0-26,-53 0,26 0,1 0,-1 0,1 0,-27 0,26 0,1 0,26 0,0 0,-27 0,0 0,54 0,-54 0,27 0,-26 27,-1-27,1 0,26 0,-27 0,0 0,1 0,26 0,-27 0,1 0,26 0,0 0,-27 0,0 0,27 0,0 0,-26 0,26 0,-27 0,1 0,-1 0,1 0,-1 0,0 0,1 0,-1 0,1 0,-1 0,27 0,-53 0,27 0,-1 0,1 0,-27 0,26 0,-26 0,26 0,1 0,-27 0,26 0,-26 0,27 0,-27 0,26 0,1 0,-27 0,26 0,-26 0,27 0,-1 0,-26 0,27 0,-27 0,26 0,-26 0,27 0,-1 0,-26 0,26 0,-26 0,27 0,-1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1:55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22913 7805,'0'0,"0"0,53 0,26 0,27 0,0 0,53 0,-80 0,0 0,1 0,-27 0,0 0,26 0,-26 0,0 0,-27 0,54 0,-54 0,1 0,25 0,-25 0,26 0,0 0,0 0,53 0,-54 0,28 0,-1 27,-52-27,26 0,-1 0,-25 0,-1 0,-26 0,27 0,-27 0,26 0,1 0,-27 0,26 0,-26 0,27 0,-27 0,53 0,-53 0,26 0,1 0,-1 0,-26 0,26 0,-26 0,53 0,-53 0,53 0,-26 26,26-26,-27 0,1 0,-1 0,0 0,-26 0,27 0,-27 0,26 0,-26 0,27 0,-1 0,1 0,-1 0,1 0,-27 0,26 0,-26 0,27 0,-1 0,-26 0,27 0,-27 0,26 0,0 0,-26 0,27 0,-27 0,26 0,-26 0,27 0,-1 0,-26 0,27 0,-27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01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25083 8678,'0'0,"0"0,0 0,52 27,28-1,-1-26,27 0,53 0,-27 0,27 0,26 0,-53 0,54 0,-81 0,-25 0,-1 0,-79 0,27 0,-27 0,26 0,-26 0,26 0,27 0,27 27,26-27,52 0,1 26,-27-26,-26 0,-26 0,-1 0,-53 0,1 0,-1 0,-26 0,27 0,-1 0,1 0,-27 0,26 0,1 0,-27 0,26 0,-26 0,27 0,-1 0,-26 0,26 0,-26 0,27 0,-27 0,26 0,1 0,-27 0,26 0,-26 0,53 0,0 0,-26 0,26 0,-1 0,-52 0,27 0,-27 0,26 0,-26 0,27 0,-1 0,-26 0,27 0,-27 0,26 0,1 0,-27 0,26 0,-26 0,27 0,-27 0,0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04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23019 10398,'0'0,"0"0,53 0,26 0,53 0,-26 0,-26 0,25 0,-52 0,27 0,-54 0,54 27,-54-27,0 0,-26 0,27 0,-1 0,27 0,27 0,25 0,28 0,-54 0,-52 0,-1 0,1 0,-27 0,26 0,0 0,-26 0,27 0,-1 0,27 0,0 0,27 0,25 0,-52 0,0 0,0-27,-26 27,-1 0,1 0,-1 0,-26 0,26 0,1 0,-27 0,26 0,-26 0,27 0,-1 0,-26 0,27 0,-27 0,26 0,-26 0,27 0,-1 0,-26 0,27 0,-27 0,26 0,0 0,-26 0,27 0,-27 0,26 0,-26 0,27 0,-1 0,-26 0,27 0,-27 0,26 0,1 0,-27 0,26 0,-26 0,27 0,-27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06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24474 11218,'0'0,"26"0,-26 0,27 0,-1 0,-26 0,27 0,52 0,1 0,-1 0,-26 0,26 0,1 0,-27 0,-1 0,-25 0,-1 0,1 0,-1 0,1 0,-27 0,26 0,-26 0,27 0,-27 0,26 0,1 0,25 0,-25 0,-1 0,1 0,-1 0,1 0,-1 0,-26 0,27 0,-1 0,27 0,0 0,-27 0,27 0,0 0,0 0,-26 0,-1 0,27 0,-53 0,26 0,1 0,-1 0,-26 0,27 0,-27 0,26 0,1 0,-27 0,26 0,-26 0,27 0,-27 0,53 0,-27 0,1 0,25 0,-25 0,-1 0,-26 0,27 0,-1 0,1 0,-27 0,26 0,-26 0,27 0,-27 0,26 0,1 0,-27 0,26 0,-26 0,0 0,26 0,1 0,-27 0,26 0,-26 0,27 0,-27 0,26 0,1 0,-27 0,26 0,-26 27,0-27,27 0,-1 0,-26 0,27 0,-27 0,26 0,-26 0,27 0,-27 0,26 0,-26 0,26 0,-26 26,0-26,27 0,-27 0,26 0,-26 0,0 27,27-27,-27 0,0 0,26 0,-26 0,0 26,27-26,-1 0,-26 27,0-27,27 0,-27 0,0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09.2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23019 12171,'0'0,"0"0,53-27,53 27,-27-26,53 26,27 0,-53 0,0 0,26 0,-53 0,1 0,-27 0,-1 0,1 0,-26 0,-1 0,27 0,-26 0,26 26,0-26,26 27,0-27,1 0,-1 0,0 0,1 0,-1 0,1 0,-1 0,0 0,-26 0,0 0,0 0,-27 0,1 0,-1 0,1 0,-27 0,26 0,-26 0,27 0,-27 0,26 0,1 0,-27 0,26 0,-26 0,27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11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12859,'0'0,"0"0,0 0,53 0,27 0,25 0,1 0,-26 0,-1 0,-26 0,0 0,0 0,0 0,-27 0,1 0,-1 0,1 0,25 0,1 0,27 0,-27 0,26 0,0 0,-26 0,0 0,0 0,-26 0,-1 0,27 0,-53 0,26 0,27 0,-26 0,-1 0,54 0,-54 0,1 0,25 0,1 0,0 0,0 0,0 0,0 0,26 0,1 0,-1 0,1 0,-28 0,1 0,-26 0,26 0,-27 0,1 0,-1 0,1 0,-1 0,1 0,-1 0,27 0,-27 0,1 0,52 0,-52 0,26 0,-27 0,27 0,-27 0,1 0,-1 26,-26-26,27 0,-1 0,1 0,26 0,-27 27,27-27,0 0,0 0,0 0,0 26,26-26,0 27,1-27,-27 0,0 0,0 26,26-26,-26 0,26 0,-26 0,26 0,1 0,26 0,52 0,-25 0,-1 27,0-27,-52 0,-1 0,27 0,-53 0,-27 0,1 0,-27 0,26 0,-26 0,27 0,-1 0,-26 0,27 0,25 0,-25 0,-1 0,1 0,-27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24.0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22966 15558,'0'0,"26"0,54 0,26 0,26 0,0 0,0 0,27 0,-79 0,-28 0,-25 0,-1 0,1 0,-1 0,-26 0,27 0,-27 0,53 0,-27 0,27 0,0 0,26 0,-26 0,-26 0,26 0,0 0,-27 0,0 0,1 0,-1 0,1 0,-1 0,-26 0,53 0,-53 0,27 0,-1 0,1 0,-27 0,26 0,0 0,1 0,26 0,-27 0,1 0,26 0,-27 0,1 0,26 0,-27 0,-26 0,26 0,1 0,-27 0,26 0,-26 0,53 0,-53 0,27 0,-27 0,53 0,-53 0,26 0,-26 0,27 0,-27 0,26 0,0 0,-26 0,27 0,-27 0,26 0,1 0,-1 0,-26 0,53 0,-53 0,27 0,-1 0,1 0,-27 0,26 0,-26 0,27 0,-1 0,-26 0,26 0,-26 0,27 0,-27 0,26 0,1 0,-27 0,26 0,-26 0,27 0,-1 0,-26 0,27 0,-27 0,26 0,-26 0,27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2:40:04.0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13494 11033,'0'0,"0"0,-53 0,0 0,-53 0,-53 0,27 0,-53 0,26 0,27 0,-27 0,53 0,0 0,53 0,-26 0,26 0,0 0,27 0,-1 0,-26 0,1 0,-1 0,-53 0,26 0,-52 0,0 0,0 0,26 0,-27 0,28 0,25 0,1 0,-1 0,28 0,-28 0,1 0,-1 0,-25 0,-1 0,26 0,1 0,-27 0,27 0,-27 0,0 0,-26 0,26 0,0 0,27 0,-1 0,1 0,0 0,-1 0,27 0,0 0,27 0,-53 0,26 0,-80 0,54 0,-27 0,27 0,-27 0,27 0,26 0,0 0,-27 0,54 0,-27 0,27 0,-1 0,1 0,-27 0,0 0,0 0,0 0,-26 0,-1 27,1-27,-1 0,1 0,26 0,27 0,-1 0,1 0,-1 0,-26 0,53 0,-26 0,-27 0,27 0,-27 0,0 0,53 0,-27 0,1 0,-1 0,-26 0,27 26,-27-26,27 0,-27 27,26-27,1 0,-27 0,26 0,1 0,-27 26,0-26,27 0,-27 0,0 0,0 0,-26 0,26 0,-27 26,27-26,-26 0,0 0,26 0,0 27,0-27,0 0,0 0,0 0,27 0,-27 0,0 0,0 0,0 26,0-26,-53 0,27 0,-1 0,28 27,-1-27,0 0,0 0,0 0,26 0,1 0,-27 0,53 0,-26 0,26 0,-27 0,1 0,26 0,-27 0,1 0,-1 0,1 0,26 0,-27 0,1 0,26 0,-27 0,27 0,-26 0,26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2:29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23072 16378,'0'0,"26"0,54 0,52 0,27 0,-1-27,28 1,-54 26,-53 0,1 0,-1 0,-53 0,27 0,-26 0,26 0,0 0,0 0,-1 0,28 0,-27 0,53 0,-27 0,27 0,0 0,-27 0,27 0,-27 0,1 0,-28 0,-25 0,-1 0,27 0,-53 0,53 0,0 0,0 0,-26 0,52 0,-26-27,0 27,-27 0,27 0,-26 0,-1 0,0 0,1 0,-1 0,1 0,-1 0,27 0,0 0,53 0,0 0,53 0,-27 0,53 0,-79 0,26 0,0 0,-26 0,0 0,-53 0,26-26,-26 26,-53 0,27 0,-27 0,26 0,1 0,-27 0,26 0,27 0,-53 0,79 0,-26 0,27 0,-1 0,-26 26,-26-26,25 0,1 0,-26 0,-1 0,1 27,-1-27,1 0,-27 0,26 0,-26 0,27 0,-27 0,26 0,0 0,-26 0,27 0,-27 0,26 0,1 0,-27 0,26 0,-26 0,27 0,-27 0,26 0,1 0,-27 0,0 0,26 0,1 0,-1 0,1 0,-1 0,0 0,1 0,-1 0,-26 0,27 0,-27 0,26 0,1 0,-27 0,26 0,-26 0,27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4:27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3466 8731,'0'0,"27"27,25-27,81 26,52 27,27-26,26-1,0-26,-53 0,0 26,-26-26,-80 0,1 0,-27 0,0 0,0 0,-27 0,0 0,27 0,27 0,26 0,26 0,-26 0,0 27,26-27,-26 0,-27 0,0 0,-26 0,0 0,27 0,-27 0,-1 26,1-26,53 0,-53 0,79 0,-52 0,-1 27,1-27,-1 0,-26 0,0 0,26 0,-26 0,0 0,0 0,26 0,-52 0,52 0,27 0,-53 0,0 0,0 0,0 0,26 0,0 0,27 0,-26 0,-28 0,28 0,-27 0,26 0,-26 0,26 0,-26 0,0 0,27 0,-27 0,-1 0,1 0,0 0,-26 0,26 0,26 0,-26 0,0 0,0 0,0 0,0 0,26 0,-26 0,-27 0,27 0,27 0,-27 0,-27 0,27 0,0 0,-27 0,1 0,-1 0,27 0,0 0,0 0,0 0,26 0,1 0,-1 0,-53 0,1 0,26 0,-53 0,26 0,-26 0,27 0,-27 0,0-27,26 27,1 0,-27 0,26 0,-26 0,27 0,-1 0,27 0,-53 0,26 0,27 0,-53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4:30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3281 10028,'26'0,"-26"0,27 0,-1 0,54 0,-1 0,0 0,-26 0,27 0,-27 0,-1 0,28 0,-1 0,-26 0,0 0,-26 0,25 0,-25 0,-1 0,1 0,-27 0,26 0,1 0,-1 0,27 0,0 0,0 0,26 0,-26 0,0 0,0 0,-26 0,25-27,-52 27,27 0,-27 0,26 0,1 0,26 0,-27 0,1 0,-1 0,1 0,-1 0,-26 0,26 0,-26 0,27 0,-1 0,-26 0,27 0,-1 0,1 0,-27 0,26 0,1 0,-27 0,26 0,1 0,-27 0,26 0,-26 0,27 0,-1 0,-26 0,26 0,-26 0,27 0,-27 0,26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4:40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13309 8652,'0'0,"0"0,26 0,27 0,26 0,-26 0,0 0,27 0,-1 0,0 0,-26 26,53-26,-53 0,26 0,-26 0,27 0,-54 0,53 0,-52 0,26 0,0 0,0 0,26 0,-26 0,0 0,-27 27,27-27,0 0,-26 0,26 26,-1-26,28 0,-1 0,-26 0,-26 0,52 0,-79 0,26 0,-26 0,27 0,-1 0,1 0,-27 0,53 0,-27 0,1 0,26 0,26 0,-26 0,0 0,0 0,0 27,26-27,-53 0,-26 0,53 0,-26 0,-1 0,27 0,-26 0,-1 0,27 0,-27 0,-26 0,53 0,-53 0,53 0,0 0,-26 0,26 0,-1 0,28 0,-54 0,1 0,26 0,-27 0,1 0,26 0,26 0,-26 0,0 0,0 0,0 0,-1 0,1 0,-53 0,53 0,-26 0,26 0,-27 0,27 0,0 0,-27 0,27 0,-26 0,-1 0,27 0,0 0,0 0,-27 0,1 0,-1 0,1 0,-27 0,26 0,-26 0,27 0,-1 0,-26 0,27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4:44.5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18600 8784,'27'0,"-27"0,26 0,1 0,-1-26,1 26,25-27,54 27,0 0,26 0,54-26,-1-1,-26-26,-1 27,-78 0,-1-1,-26 1,-27 26,1 0,-27 0,26 0,1 0,-1 0,1 0,-1 0,1 0,52 0,-26 0,-53 0,26 0,-26-27,27 27,-27 0,26 0,-26 0,27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4:46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13229 10107,'0'0,"0"0,27 0,52 0,0 0,27 0,0 27,0-27,0 26,-27-26,53 0,-52 0,-1 0,1 0,-1 0,-26 0,0 0,0 0,52 0,-78 0,26 0,-27 0,27 0,-26 0,-1 0,27 0,0 0,-27 0,1 0,-1 0,1 0,-1 0,-26 0,27 0,-27 0,26 0,-26 0,27 0,-27 0,53 0,-53 0,26 0,-26 0,26 0,1 0,-1 0,-26 0,27 0,-1 0,1 0,26 0,-53 0,26 0,1 0,-1 0,1 0,-27 0,26 0,0 0,-26 0,27 0,26 0,-53 0,53 0,-53 0,26 0,-26 0,27 0,-27 0,26 0,1 0,-1 0,-26 0,53 0,-53 0,26 0,27 0,-26 0,-1 0,1 0,-1 0,-26 0,27 0,-27 0,26 0,-26 0,27 0,-1 0,-26 0,26 0,-26 0,27 0,-27 0,26 0,1 0,-27-26,0 26,26 0,-26 0,27 0,-1 0,-26 0,27 0,-27 0,26 0,-26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02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22966 8573,'0'0,"0"0,0 0,26 0,-26 0,27 0,-1 0,27 0,0 26,0-26,0 0,53 26,0-26,-27 0,27 0,0 27,-1-1,-25 1,-1-27,-26 26,0-26,0 0,26 0,1 0,26 0,-1 0,-25 0,-1 0,0 0,1 0,-27 0,-27 0,54 0,-27 0,-1 27,1-27,27 0,-1 0,0 0,-26 0,0 26,0-26,0 0,0 0,0 0,0 0,-27 0,54 0,-27 27,0-27,-27 0,53 0,-26 0,0 0,0 0,0 0,53 0,26 0,-26 0,0 26,26-26,-52 0,-1 0,-26 0,0 0,0 0,0 0,-1 0,-25 0,26 0,0 0,0 0,0 0,0 0,-1 0,28 0,-1 0,-26 0,0 0,0 0,26 0,-26 0,27 0,-27 0,-1 0,-25 0,26 0,0 0,0 0,0 0,-1 27,28-27,-1 0,-26 0,0 0,0 0,-27 0,54 0,-54 0,27 0,0 0,26 0,1 0,-1 0,-26 0,27 0,-1 0,-26 0,-27 0,54 0,-27 0,-1 0,1 0,0 0,27 0,-1 0,-26 0,0 0,-27 0,27 0,-53 26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06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22992 10054,'0'0,"27"0,-27 0,26 0,27 0,53 0,0 0,0 0,-1 0,28 0,-27 0,-27 0,0 0,-26 0,0 0,27 0,-54 0,0 0,27 0,0 0,-26 0,26 0,0 0,26 0,-26 0,26 0,-26 0,0 0,26 0,1 0,-27 0,0 0,26 0,0 0,27 0,-26 0,-1 0,0 0,1 0,-27 0,-27 0,1 0,52 0,-53 0,1 0,26 27,-27-27,27 0,0 0,0 0,26 26,-26-26,0 0,0 0,0 0,0 0,-27 27,1-27,26 0,0 0,-27 0,54 0,-28 0,1 0,0 0,0 0,0 0,27 26,-28-26,-25 0,26 0,0 0,-27 26,1-26,-1 0,1 0,25 0,-52 0,27 0,26 0,-27 0,27 0,0 0,-26 0,-1 0,1 0,-27 0,26 0,-26 0,26 0,1 0,-27 0,26 0,1 0,-1 0,27 0,-26 0,-27 0,0 27,26-27,1 0,-27 0,26 0,0 0,1 0,26 0,-53 0,26 0,1 0,-27 0,26 0,-26 0,27 0,-27 0,53 0,26 0,-26 0,-27 0,1 0,-27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07.9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22834 11245,'0'0,"26"0,0 0,-26 0,27 0,-1 26,27-26,0 0,53 0,-27 0,-26 0,27 0,-27 0,26 0,0 0,1 0,-27 0,0 0,0 0,-1 0,1 0,0 0,53 0,-53 0,26 0,1 27,-1-27,1 0,-1 0,0 0,1 0,-1 0,-26 0,53 0,-53 0,0 0,0 26,-1-26,28 0,-54 0,27 0,0 0,0 0,26 0,-26 0,0 0,0 0,0 0,26 0,-52 0,-1 0,27 0,0 0,0 27,26-27,-26 0,27 26,-1-26,1 0,-1 27,-26-27,0 0,-27 0,54 0,-28 0,1 0,0 0,0 0,0 0,0 0,-26 0,25 0,1 0,-26 0,26 0,0 0,0 0,-27 0,27 0,0 0,0 0,-27 0,1 0,26 0,-27 0,1 0,-27 0,26 0,-26 0,26 0,-26 0,53 0,-53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4-09-30T13:05:12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23098 12779,'0'0,"0"0,27 0,105 0,0 0,53 0,-26 0,-53 0,26 0,-52 0,25 0,-25 0,-27 0,-27 0,27 0,0 0,0 0,-27 0,27 0,0 0,0 0,0 0,0 0,-27 0,54 0,26 0,-27 0,27 0,0 0,0 0,-1 0,28 0,-27 0,-27 0,0 0,-26 0,-26 0,26 0,-27 0,0 0,1 0,-1 0,27 0,27 0,26 0,-1 0,1 0,53 0,-53 0,0 0,-1 0,-25 0,-1 0,-26 0,-26 0,-1 0,53 0,-26 0,0 0,27 0,-1 0,27 0,0 0,-27 0,27 0,-27 0,-26 0,0 0,0 0,0 0,0 0,0 0,0 0,0 0,-1 0,28 0,-27 0,-27 0,1 0,-1 0,-26 0,53 0,-53 0,53 0,-27 0,1 0,-1 0,27 0,-26 0,-1 0,1 0,-1 0,27 0,-27 0,-26 0,53 0,-26 0,-1 0,-26 0,27 0,-27 0,26 0,-26 0,27 0,-1 0,-26 0,27 0,-27-26,26 26,1 0,-1 0,-26 0,26 0,1 0,-27 0,26 0,-26 0,27 0,-27 0,53 0,-53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customXml" Target="../ink/ink44.xml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" Type="http://schemas.openxmlformats.org/officeDocument/2006/relationships/customXml" Target="../ink/ink39.xml"/><Relationship Id="rId21" Type="http://schemas.openxmlformats.org/officeDocument/2006/relationships/customXml" Target="../ink/ink48.xml"/><Relationship Id="rId34" Type="http://schemas.openxmlformats.org/officeDocument/2006/relationships/image" Target="../media/image59.emf"/><Relationship Id="rId7" Type="http://schemas.openxmlformats.org/officeDocument/2006/relationships/customXml" Target="../ink/ink41.xml"/><Relationship Id="rId12" Type="http://schemas.openxmlformats.org/officeDocument/2006/relationships/image" Target="../media/image48.emf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2" Type="http://schemas.openxmlformats.org/officeDocument/2006/relationships/image" Target="../media/image5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43.xml"/><Relationship Id="rId24" Type="http://schemas.openxmlformats.org/officeDocument/2006/relationships/image" Target="../media/image54.emf"/><Relationship Id="rId32" Type="http://schemas.openxmlformats.org/officeDocument/2006/relationships/image" Target="../media/image58.emf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" Type="http://schemas.openxmlformats.org/officeDocument/2006/relationships/image" Target="../media/image44.emf"/><Relationship Id="rId9" Type="http://schemas.openxmlformats.org/officeDocument/2006/relationships/customXml" Target="../ink/ink42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customXml" Target="../ink/ink51.xml"/><Relationship Id="rId30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61.emf"/><Relationship Id="rId4" Type="http://schemas.openxmlformats.org/officeDocument/2006/relationships/customXml" Target="../ink/ink56.xml"/><Relationship Id="rId9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69.emf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" Type="http://schemas.openxmlformats.org/officeDocument/2006/relationships/image" Target="../media/image64.emf"/><Relationship Id="rId21" Type="http://schemas.openxmlformats.org/officeDocument/2006/relationships/image" Target="../media/image73.emf"/><Relationship Id="rId34" Type="http://schemas.openxmlformats.org/officeDocument/2006/relationships/customXml" Target="../ink/ink75.xml"/><Relationship Id="rId7" Type="http://schemas.openxmlformats.org/officeDocument/2006/relationships/image" Target="../media/image66.emf"/><Relationship Id="rId12" Type="http://schemas.openxmlformats.org/officeDocument/2006/relationships/customXml" Target="../ink/ink64.xml"/><Relationship Id="rId17" Type="http://schemas.openxmlformats.org/officeDocument/2006/relationships/image" Target="../media/image71.emf"/><Relationship Id="rId25" Type="http://schemas.openxmlformats.org/officeDocument/2006/relationships/image" Target="../media/image75.emf"/><Relationship Id="rId33" Type="http://schemas.openxmlformats.org/officeDocument/2006/relationships/image" Target="../media/image79.emf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0" Type="http://schemas.openxmlformats.org/officeDocument/2006/relationships/customXml" Target="../ink/ink68.xml"/><Relationship Id="rId29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68.emf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81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23" Type="http://schemas.openxmlformats.org/officeDocument/2006/relationships/image" Target="../media/image74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10" Type="http://schemas.openxmlformats.org/officeDocument/2006/relationships/customXml" Target="../ink/ink63.xml"/><Relationship Id="rId19" Type="http://schemas.openxmlformats.org/officeDocument/2006/relationships/image" Target="../media/image72.emf"/><Relationship Id="rId31" Type="http://schemas.openxmlformats.org/officeDocument/2006/relationships/image" Target="../media/image78.emf"/><Relationship Id="rId4" Type="http://schemas.openxmlformats.org/officeDocument/2006/relationships/customXml" Target="../ink/ink60.xml"/><Relationship Id="rId9" Type="http://schemas.openxmlformats.org/officeDocument/2006/relationships/image" Target="../media/image67.emf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6.emf"/><Relationship Id="rId30" Type="http://schemas.openxmlformats.org/officeDocument/2006/relationships/customXml" Target="../ink/ink73.xml"/><Relationship Id="rId35" Type="http://schemas.openxmlformats.org/officeDocument/2006/relationships/image" Target="../media/image8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customXml" Target="../ink/ink82.xml"/><Relationship Id="rId18" Type="http://schemas.openxmlformats.org/officeDocument/2006/relationships/image" Target="../media/image91.emf"/><Relationship Id="rId26" Type="http://schemas.openxmlformats.org/officeDocument/2006/relationships/image" Target="../media/image95.emf"/><Relationship Id="rId3" Type="http://schemas.openxmlformats.org/officeDocument/2006/relationships/customXml" Target="../ink/ink77.xml"/><Relationship Id="rId21" Type="http://schemas.openxmlformats.org/officeDocument/2006/relationships/customXml" Target="../ink/ink86.xml"/><Relationship Id="rId7" Type="http://schemas.openxmlformats.org/officeDocument/2006/relationships/customXml" Target="../ink/ink79.xml"/><Relationship Id="rId12" Type="http://schemas.openxmlformats.org/officeDocument/2006/relationships/image" Target="../media/image88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2" Type="http://schemas.openxmlformats.org/officeDocument/2006/relationships/image" Target="../media/image7.jpeg"/><Relationship Id="rId16" Type="http://schemas.openxmlformats.org/officeDocument/2006/relationships/image" Target="../media/image90.emf"/><Relationship Id="rId20" Type="http://schemas.openxmlformats.org/officeDocument/2006/relationships/image" Target="../media/image92.emf"/><Relationship Id="rId29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11" Type="http://schemas.openxmlformats.org/officeDocument/2006/relationships/customXml" Target="../ink/ink81.xml"/><Relationship Id="rId24" Type="http://schemas.openxmlformats.org/officeDocument/2006/relationships/image" Target="../media/image94.emf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96.emf"/><Relationship Id="rId10" Type="http://schemas.openxmlformats.org/officeDocument/2006/relationships/image" Target="../media/image87.emf"/><Relationship Id="rId19" Type="http://schemas.openxmlformats.org/officeDocument/2006/relationships/customXml" Target="../ink/ink85.xml"/><Relationship Id="rId4" Type="http://schemas.openxmlformats.org/officeDocument/2006/relationships/image" Target="../media/image84.emf"/><Relationship Id="rId9" Type="http://schemas.openxmlformats.org/officeDocument/2006/relationships/customXml" Target="../ink/ink80.xml"/><Relationship Id="rId14" Type="http://schemas.openxmlformats.org/officeDocument/2006/relationships/image" Target="../media/image89.emf"/><Relationship Id="rId22" Type="http://schemas.openxmlformats.org/officeDocument/2006/relationships/image" Target="../media/image93.emf"/><Relationship Id="rId27" Type="http://schemas.openxmlformats.org/officeDocument/2006/relationships/customXml" Target="../ink/ink89.xml"/><Relationship Id="rId30" Type="http://schemas.openxmlformats.org/officeDocument/2006/relationships/image" Target="../media/image9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104.emf"/><Relationship Id="rId18" Type="http://schemas.openxmlformats.org/officeDocument/2006/relationships/customXml" Target="../ink/ink98.xml"/><Relationship Id="rId26" Type="http://schemas.openxmlformats.org/officeDocument/2006/relationships/customXml" Target="../ink/ink102.xml"/><Relationship Id="rId3" Type="http://schemas.openxmlformats.org/officeDocument/2006/relationships/image" Target="../media/image9.jpeg"/><Relationship Id="rId21" Type="http://schemas.openxmlformats.org/officeDocument/2006/relationships/image" Target="../media/image108.emf"/><Relationship Id="rId7" Type="http://schemas.openxmlformats.org/officeDocument/2006/relationships/image" Target="../media/image101.emf"/><Relationship Id="rId12" Type="http://schemas.openxmlformats.org/officeDocument/2006/relationships/customXml" Target="../ink/ink95.xml"/><Relationship Id="rId17" Type="http://schemas.openxmlformats.org/officeDocument/2006/relationships/image" Target="../media/image106.emf"/><Relationship Id="rId25" Type="http://schemas.openxmlformats.org/officeDocument/2006/relationships/image" Target="../media/image110.emf"/><Relationship Id="rId2" Type="http://schemas.openxmlformats.org/officeDocument/2006/relationships/image" Target="../media/image8.png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103.emf"/><Relationship Id="rId24" Type="http://schemas.openxmlformats.org/officeDocument/2006/relationships/customXml" Target="../ink/ink101.xml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10" Type="http://schemas.openxmlformats.org/officeDocument/2006/relationships/customXml" Target="../ink/ink94.xml"/><Relationship Id="rId19" Type="http://schemas.openxmlformats.org/officeDocument/2006/relationships/image" Target="../media/image107.emf"/><Relationship Id="rId4" Type="http://schemas.openxmlformats.org/officeDocument/2006/relationships/customXml" Target="../ink/ink91.xml"/><Relationship Id="rId9" Type="http://schemas.openxmlformats.org/officeDocument/2006/relationships/image" Target="../media/image102.emf"/><Relationship Id="rId14" Type="http://schemas.openxmlformats.org/officeDocument/2006/relationships/customXml" Target="../ink/ink96.xml"/><Relationship Id="rId22" Type="http://schemas.openxmlformats.org/officeDocument/2006/relationships/customXml" Target="../ink/ink100.xml"/><Relationship Id="rId27" Type="http://schemas.openxmlformats.org/officeDocument/2006/relationships/image" Target="../media/image1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3" Type="http://schemas.openxmlformats.org/officeDocument/2006/relationships/image" Target="../media/image114.emf"/><Relationship Id="rId7" Type="http://schemas.openxmlformats.org/officeDocument/2006/relationships/image" Target="../media/image116.emf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5" Type="http://schemas.openxmlformats.org/officeDocument/2006/relationships/image" Target="../media/image115.emf"/><Relationship Id="rId4" Type="http://schemas.openxmlformats.org/officeDocument/2006/relationships/customXml" Target="../ink/ink104.xml"/><Relationship Id="rId9" Type="http://schemas.openxmlformats.org/officeDocument/2006/relationships/image" Target="../media/image1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customXml" Target="../ink/ink112.xml"/><Relationship Id="rId18" Type="http://schemas.openxmlformats.org/officeDocument/2006/relationships/image" Target="../media/image126.emf"/><Relationship Id="rId26" Type="http://schemas.openxmlformats.org/officeDocument/2006/relationships/image" Target="../media/image130.emf"/><Relationship Id="rId3" Type="http://schemas.openxmlformats.org/officeDocument/2006/relationships/customXml" Target="../ink/ink107.xml"/><Relationship Id="rId21" Type="http://schemas.openxmlformats.org/officeDocument/2006/relationships/customXml" Target="../ink/ink116.xml"/><Relationship Id="rId7" Type="http://schemas.openxmlformats.org/officeDocument/2006/relationships/customXml" Target="../ink/ink109.xml"/><Relationship Id="rId12" Type="http://schemas.openxmlformats.org/officeDocument/2006/relationships/image" Target="../media/image123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2" Type="http://schemas.openxmlformats.org/officeDocument/2006/relationships/image" Target="../media/image12.jpeg"/><Relationship Id="rId16" Type="http://schemas.openxmlformats.org/officeDocument/2006/relationships/image" Target="../media/image125.emf"/><Relationship Id="rId20" Type="http://schemas.openxmlformats.org/officeDocument/2006/relationships/image" Target="../media/image1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11" Type="http://schemas.openxmlformats.org/officeDocument/2006/relationships/customXml" Target="../ink/ink111.xml"/><Relationship Id="rId24" Type="http://schemas.openxmlformats.org/officeDocument/2006/relationships/image" Target="../media/image129.emf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10" Type="http://schemas.openxmlformats.org/officeDocument/2006/relationships/image" Target="../media/image122.emf"/><Relationship Id="rId19" Type="http://schemas.openxmlformats.org/officeDocument/2006/relationships/customXml" Target="../ink/ink115.xml"/><Relationship Id="rId4" Type="http://schemas.openxmlformats.org/officeDocument/2006/relationships/image" Target="../media/image119.emf"/><Relationship Id="rId9" Type="http://schemas.openxmlformats.org/officeDocument/2006/relationships/customXml" Target="../ink/ink110.xml"/><Relationship Id="rId14" Type="http://schemas.openxmlformats.org/officeDocument/2006/relationships/image" Target="../media/image124.emf"/><Relationship Id="rId22" Type="http://schemas.openxmlformats.org/officeDocument/2006/relationships/image" Target="../media/image1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136.emf"/><Relationship Id="rId3" Type="http://schemas.openxmlformats.org/officeDocument/2006/relationships/image" Target="../media/image131.emf"/><Relationship Id="rId7" Type="http://schemas.openxmlformats.org/officeDocument/2006/relationships/image" Target="../media/image133.emf"/><Relationship Id="rId12" Type="http://schemas.openxmlformats.org/officeDocument/2006/relationships/customXml" Target="../ink/ink124.xml"/><Relationship Id="rId2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image" Target="../media/image137.emf"/><Relationship Id="rId10" Type="http://schemas.openxmlformats.org/officeDocument/2006/relationships/customXml" Target="../ink/ink123.xml"/><Relationship Id="rId4" Type="http://schemas.openxmlformats.org/officeDocument/2006/relationships/customXml" Target="../ink/ink120.xml"/><Relationship Id="rId9" Type="http://schemas.openxmlformats.org/officeDocument/2006/relationships/image" Target="../media/image134.emf"/><Relationship Id="rId14" Type="http://schemas.openxmlformats.org/officeDocument/2006/relationships/customXml" Target="../ink/ink1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3.emf"/><Relationship Id="rId18" Type="http://schemas.openxmlformats.org/officeDocument/2006/relationships/customXml" Target="../ink/ink14.xml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1.xml"/><Relationship Id="rId17" Type="http://schemas.openxmlformats.org/officeDocument/2006/relationships/image" Target="../media/image15.emf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customXml" Target="../ink/ink10.xml"/><Relationship Id="rId19" Type="http://schemas.openxmlformats.org/officeDocument/2006/relationships/image" Target="../media/image16.emf"/><Relationship Id="rId4" Type="http://schemas.openxmlformats.org/officeDocument/2006/relationships/customXml" Target="../ink/ink7.xml"/><Relationship Id="rId9" Type="http://schemas.openxmlformats.org/officeDocument/2006/relationships/image" Target="../media/image11.emf"/><Relationship Id="rId1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0.xml"/><Relationship Id="rId18" Type="http://schemas.openxmlformats.org/officeDocument/2006/relationships/image" Target="../media/image25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22.emf"/><Relationship Id="rId17" Type="http://schemas.openxmlformats.org/officeDocument/2006/relationships/customXml" Target="../ink/ink22.xml"/><Relationship Id="rId2" Type="http://schemas.openxmlformats.org/officeDocument/2006/relationships/image" Target="../media/image3.jpeg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19.xml"/><Relationship Id="rId24" Type="http://schemas.openxmlformats.org/officeDocument/2006/relationships/image" Target="../media/image28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10" Type="http://schemas.openxmlformats.org/officeDocument/2006/relationships/image" Target="../media/image21.emf"/><Relationship Id="rId19" Type="http://schemas.openxmlformats.org/officeDocument/2006/relationships/customXml" Target="../ink/ink23.xml"/><Relationship Id="rId4" Type="http://schemas.openxmlformats.org/officeDocument/2006/relationships/image" Target="../media/image18.emf"/><Relationship Id="rId9" Type="http://schemas.openxmlformats.org/officeDocument/2006/relationships/customXml" Target="../ink/ink18.xml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31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7" Type="http://schemas.openxmlformats.org/officeDocument/2006/relationships/customXml" Target="../ink/ink28.xml"/><Relationship Id="rId12" Type="http://schemas.openxmlformats.org/officeDocument/2006/relationships/image" Target="../media/image34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image" Target="../media/image4.jpeg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30.xml"/><Relationship Id="rId24" Type="http://schemas.openxmlformats.org/officeDocument/2006/relationships/image" Target="../media/image40.emf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2.emf"/><Relationship Id="rId10" Type="http://schemas.openxmlformats.org/officeDocument/2006/relationships/image" Target="../media/image33.emf"/><Relationship Id="rId19" Type="http://schemas.openxmlformats.org/officeDocument/2006/relationships/customXml" Target="../ink/ink34.xml"/><Relationship Id="rId4" Type="http://schemas.openxmlformats.org/officeDocument/2006/relationships/image" Target="../media/image30.emf"/><Relationship Id="rId9" Type="http://schemas.openxmlformats.org/officeDocument/2006/relationships/customXml" Target="../ink/ink29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ServSafe</a:t>
            </a:r>
            <a:r>
              <a:rPr lang="en-US" dirty="0" smtClean="0"/>
              <a:t> Ch.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Forms of contamination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1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SHIGA TOXIN-producing and ENTEROHEMORRHAGIC (E-CHOLI)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680771"/>
              </p:ext>
            </p:extLst>
          </p:nvPr>
        </p:nvGraphicFramePr>
        <p:xfrm>
          <a:off x="819150" y="2222500"/>
          <a:ext cx="105537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 LINKED WITH BACTERIA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PREVENTION MEASURES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Found</a:t>
                      </a:r>
                      <a:r>
                        <a:rPr lang="en-US" sz="2000" baseline="0" dirty="0" smtClean="0"/>
                        <a:t> in the intestines of cattle.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Bacteria can contaminate meat during slaughtering.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Once eaten it produces the toxins in a person’s intestines.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Ground beef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Contaminated</a:t>
                      </a:r>
                      <a:r>
                        <a:rPr lang="en-US" sz="2000" baseline="0" dirty="0" smtClean="0"/>
                        <a:t> produce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workers with diarrhea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Cook food, </a:t>
                      </a:r>
                      <a:r>
                        <a:rPr lang="en-US" sz="2000" dirty="0" err="1" smtClean="0"/>
                        <a:t>expecially</a:t>
                      </a:r>
                      <a:r>
                        <a:rPr lang="en-US" sz="2000" dirty="0" smtClean="0"/>
                        <a:t> ground beef to min. internal temp.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Purchase produce from approved</a:t>
                      </a:r>
                      <a:r>
                        <a:rPr lang="en-US" sz="2000" baseline="0" dirty="0" smtClean="0"/>
                        <a:t> suppliers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Prevent cross-contamination from raw meat and ready to eat food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815" y="4158522"/>
            <a:ext cx="3370367" cy="19749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819520" y="3124080"/>
              <a:ext cx="1400400" cy="1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680" y="3060720"/>
                <a:ext cx="1432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228680" y="3438360"/>
              <a:ext cx="705240" cy="1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2840" y="3375000"/>
                <a:ext cx="736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209600" y="4038480"/>
              <a:ext cx="2315160" cy="3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760" y="3975120"/>
                <a:ext cx="2346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2066760" y="4314960"/>
              <a:ext cx="1514880" cy="57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0920" y="4251240"/>
                <a:ext cx="1546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753080" y="3152880"/>
              <a:ext cx="1619640" cy="3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7240" y="3089160"/>
                <a:ext cx="1651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4753080" y="3419640"/>
              <a:ext cx="2876760" cy="114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7240" y="3355920"/>
                <a:ext cx="2908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58040" y="3105000"/>
              <a:ext cx="991080" cy="29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42200" y="3041640"/>
                <a:ext cx="1022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258040" y="3438360"/>
              <a:ext cx="1086480" cy="86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42200" y="3375000"/>
                <a:ext cx="1118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8277120" y="3772080"/>
              <a:ext cx="514800" cy="9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61280" y="3708360"/>
                <a:ext cx="5464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8858160" y="377208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42320" y="37083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8267760" y="4057560"/>
              <a:ext cx="2372040" cy="38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51920" y="3994200"/>
                <a:ext cx="24037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8248680" y="4324320"/>
              <a:ext cx="1638720" cy="19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2840" y="4260960"/>
                <a:ext cx="1670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8277120" y="5238720"/>
              <a:ext cx="1324440" cy="57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61280" y="5175360"/>
                <a:ext cx="13561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9572760" y="5248440"/>
              <a:ext cx="362160" cy="38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556920" y="5184720"/>
                <a:ext cx="393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286840" y="5572080"/>
              <a:ext cx="2953080" cy="478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71000" y="5508720"/>
                <a:ext cx="2984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8277120" y="5896080"/>
              <a:ext cx="2762640" cy="19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61280" y="5832360"/>
                <a:ext cx="279432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2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475505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Viruses are carried by humans and animals</a:t>
            </a:r>
          </a:p>
          <a:p>
            <a:r>
              <a:rPr lang="en-US" sz="2800" dirty="0" smtClean="0"/>
              <a:t>Viruses need a living host to GROW</a:t>
            </a:r>
          </a:p>
          <a:p>
            <a:r>
              <a:rPr lang="en-US" sz="2800" dirty="0" smtClean="0"/>
              <a:t>While viruses do not grow in food, it can be transferred to food and continue to be infectious</a:t>
            </a:r>
          </a:p>
          <a:p>
            <a:r>
              <a:rPr lang="en-US" sz="2800" dirty="0" smtClean="0"/>
              <a:t>People can get viruses from any contaminated source</a:t>
            </a:r>
          </a:p>
          <a:p>
            <a:r>
              <a:rPr lang="en-US" sz="2800" dirty="0" smtClean="0"/>
              <a:t>NOROVIRUS is one of the leading causes of foodborne illness</a:t>
            </a:r>
          </a:p>
          <a:p>
            <a:r>
              <a:rPr lang="en-US" sz="2800" dirty="0" smtClean="0"/>
              <a:t>Viruses are NOT destroyed by cooking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33440" y="3000240"/>
              <a:ext cx="5963040" cy="67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600" y="2936880"/>
                <a:ext cx="5994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124760" y="3600360"/>
              <a:ext cx="3972240" cy="5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8920" y="3537000"/>
                <a:ext cx="4003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00240" y="4067280"/>
              <a:ext cx="6229800" cy="47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4400" y="4003560"/>
                <a:ext cx="6261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324080" y="6162840"/>
              <a:ext cx="6410520" cy="7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8240" y="6099120"/>
                <a:ext cx="644220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7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624303"/>
              </p:ext>
            </p:extLst>
          </p:nvPr>
        </p:nvGraphicFramePr>
        <p:xfrm>
          <a:off x="819150" y="2222500"/>
          <a:ext cx="105537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 LINKED WITH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PREVENTION MEASURES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It is found in the feces of people that are contaminated.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The virus can be transferred to food when infected food handlers touch it with fingers that have feces on them.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Feces=poop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Cooking does NOT destroy </a:t>
                      </a:r>
                      <a:r>
                        <a:rPr lang="en-US" sz="2000" dirty="0" err="1" smtClean="0"/>
                        <a:t>HepA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Ready to eat</a:t>
                      </a:r>
                      <a:r>
                        <a:rPr lang="en-US" sz="2000" baseline="0" dirty="0" smtClean="0"/>
                        <a:t>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Shellfish from contaminated water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workers who have been diagnosed,</a:t>
                      </a:r>
                      <a:r>
                        <a:rPr lang="en-US" sz="2000" baseline="0" dirty="0" smtClean="0"/>
                        <a:t> or who have jaundice from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WASH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Avoid bare-hand contact with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Purchase shellfish from approved suppliers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57480" y="4038480"/>
              <a:ext cx="2190960" cy="1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280" y="3975120"/>
                <a:ext cx="2223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305160" y="4686480"/>
              <a:ext cx="486000" cy="2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9320" y="4622760"/>
                <a:ext cx="518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38400" y="4933800"/>
              <a:ext cx="2743560" cy="86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2200" y="4870440"/>
                <a:ext cx="2775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257480" y="5267160"/>
              <a:ext cx="1009800" cy="29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1280" y="5203800"/>
                <a:ext cx="1041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190520" y="5581800"/>
              <a:ext cx="157212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4680" y="5518080"/>
                <a:ext cx="1603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228680" y="5886360"/>
              <a:ext cx="2267280" cy="3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12840" y="5823000"/>
                <a:ext cx="2298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257480" y="6200640"/>
              <a:ext cx="1876680" cy="19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1280" y="6137280"/>
                <a:ext cx="1908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734000" y="2819520"/>
              <a:ext cx="2257560" cy="66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18160" y="2755800"/>
                <a:ext cx="2289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762440" y="3114720"/>
              <a:ext cx="1448280" cy="57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6600" y="3051000"/>
                <a:ext cx="1479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4800600" y="3457440"/>
              <a:ext cx="2400840" cy="29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4760" y="3394080"/>
                <a:ext cx="2432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8277120" y="2828880"/>
              <a:ext cx="1000440" cy="38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61280" y="2765520"/>
                <a:ext cx="1032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9858240" y="3486240"/>
              <a:ext cx="106740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42400" y="3422520"/>
                <a:ext cx="1099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8277120" y="3952800"/>
              <a:ext cx="1591200" cy="57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1280" y="3889440"/>
                <a:ext cx="16228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8277120" y="4105440"/>
              <a:ext cx="1619640" cy="19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61280" y="4041720"/>
                <a:ext cx="1651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9048600" y="4057560"/>
              <a:ext cx="1067400" cy="19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32760" y="3994200"/>
                <a:ext cx="1099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8201160" y="3943440"/>
              <a:ext cx="600480" cy="57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85320" y="3879720"/>
                <a:ext cx="632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8258040" y="4371840"/>
              <a:ext cx="2105640" cy="10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42200" y="4308480"/>
                <a:ext cx="2137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8248680" y="4657680"/>
              <a:ext cx="2276640" cy="57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32840" y="4594320"/>
                <a:ext cx="230868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6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globaltraveler.com/wp-content/uploads/2013/10/hep_A_vacci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8" y="258811"/>
            <a:ext cx="10733015" cy="60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NOROVIRUS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761820"/>
              </p:ext>
            </p:extLst>
          </p:nvPr>
        </p:nvGraphicFramePr>
        <p:xfrm>
          <a:off x="819150" y="2222500"/>
          <a:ext cx="105537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 LINKED WITH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PREVENTION MEASURES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Norovirus</a:t>
                      </a:r>
                      <a:r>
                        <a:rPr lang="en-US" sz="2000" dirty="0" smtClean="0"/>
                        <a:t> is often transferred to food when</a:t>
                      </a:r>
                      <a:r>
                        <a:rPr lang="en-US" sz="2000" baseline="0" dirty="0" smtClean="0"/>
                        <a:t> infected food handlers touch food or equipment  with fingers that have feces on them.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Extremely contagious.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Ready to eat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Shellfish from contaminated 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staff who have been diagnosed from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anyone who has diarrhea or is vomiting from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WASH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Avoid bare hand contact with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Purchase shellfish from approved supplier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barfblog.com/wp-content/uploads/2013/01/norovirus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89" y="3677259"/>
            <a:ext cx="2770505" cy="27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43240" y="3705120"/>
              <a:ext cx="1752840" cy="4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400" y="3641760"/>
                <a:ext cx="1784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247760" y="4029120"/>
              <a:ext cx="2800800" cy="47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920" y="3965400"/>
                <a:ext cx="28324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47760" y="4343400"/>
              <a:ext cx="226728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1920" y="4280040"/>
                <a:ext cx="2298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734000" y="2809800"/>
              <a:ext cx="2229120" cy="114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8160" y="2746440"/>
                <a:ext cx="2260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772160" y="3152880"/>
              <a:ext cx="1533600" cy="28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6320" y="3089160"/>
                <a:ext cx="156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734000" y="3457440"/>
              <a:ext cx="250524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8160" y="3394080"/>
                <a:ext cx="25369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8248680" y="2809800"/>
              <a:ext cx="1076760" cy="19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2840" y="2746440"/>
                <a:ext cx="11084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9029880" y="3124080"/>
              <a:ext cx="1248120" cy="38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3680" y="3060720"/>
                <a:ext cx="1280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8286840" y="3743280"/>
              <a:ext cx="952920" cy="10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71000" y="3679920"/>
                <a:ext cx="984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8810640" y="4038480"/>
              <a:ext cx="991080" cy="4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94800" y="3975120"/>
                <a:ext cx="1022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8286840" y="4362480"/>
              <a:ext cx="952920" cy="1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71000" y="4299120"/>
                <a:ext cx="984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8277120" y="4629240"/>
              <a:ext cx="2048400" cy="57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61280" y="4565520"/>
                <a:ext cx="2080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8267760" y="5600880"/>
              <a:ext cx="10958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51920" y="5537160"/>
                <a:ext cx="1127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8305920" y="5857920"/>
              <a:ext cx="2181600" cy="38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90080" y="5794200"/>
                <a:ext cx="221328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5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90121"/>
              </p:ext>
            </p:extLst>
          </p:nvPr>
        </p:nvGraphicFramePr>
        <p:xfrm>
          <a:off x="819150" y="2222500"/>
          <a:ext cx="105537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LOCATION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SOURCES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PREVENTION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Require a living host to live and</a:t>
                      </a:r>
                      <a:r>
                        <a:rPr lang="en-US" sz="3200" baseline="0" dirty="0" smtClean="0"/>
                        <a:t> reproduce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Seafood, wild game, produce</a:t>
                      </a:r>
                      <a:r>
                        <a:rPr lang="en-US" sz="3200" baseline="0" dirty="0" smtClean="0"/>
                        <a:t> un contaminated water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Purchase from approved suppliers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Cook food to minimum internal temperatures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phenomena.nationalgeographic.com/files/2013/02/salford-isopod-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4539964"/>
            <a:ext cx="3116971" cy="21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0/0d/Pink_salmon_infected_w_henneguya_-_oct_2009_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65" y="126622"/>
            <a:ext cx="2550925" cy="19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47760" y="3143160"/>
              <a:ext cx="2791080" cy="9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1920" y="3079800"/>
                <a:ext cx="2822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181160" y="3600360"/>
              <a:ext cx="800280" cy="10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5320" y="3537000"/>
                <a:ext cx="831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791240" y="3114720"/>
              <a:ext cx="168624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5040" y="3051000"/>
                <a:ext cx="1718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6696000" y="3057480"/>
              <a:ext cx="676800" cy="105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0160" y="2994120"/>
                <a:ext cx="708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4762440" y="3638520"/>
              <a:ext cx="116244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600" y="3575160"/>
                <a:ext cx="1194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8267760" y="3086280"/>
              <a:ext cx="2648160" cy="114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1920" y="3022560"/>
                <a:ext cx="2679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8277120" y="3619440"/>
              <a:ext cx="1943640" cy="57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61280" y="3556080"/>
                <a:ext cx="1975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8220240" y="4048200"/>
              <a:ext cx="1762200" cy="57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04040" y="3984480"/>
                <a:ext cx="1794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8315280" y="4591080"/>
              <a:ext cx="2381760" cy="9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99440" y="4527720"/>
                <a:ext cx="2413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8267760" y="5067360"/>
              <a:ext cx="1724400" cy="38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51920" y="5003640"/>
                <a:ext cx="1756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8258040" y="5553000"/>
              <a:ext cx="1362600" cy="10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2200" y="5489640"/>
                <a:ext cx="1394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8277120" y="6019920"/>
              <a:ext cx="2562840" cy="66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61280" y="5956200"/>
                <a:ext cx="259452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0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Yeasts</a:t>
            </a:r>
          </a:p>
          <a:p>
            <a:r>
              <a:rPr lang="en-US" sz="3200" dirty="0" smtClean="0"/>
              <a:t>Molds</a:t>
            </a:r>
          </a:p>
          <a:p>
            <a:r>
              <a:rPr lang="en-US" sz="3200" dirty="0" smtClean="0"/>
              <a:t>Mushrooms</a:t>
            </a:r>
          </a:p>
          <a:p>
            <a:r>
              <a:rPr lang="en-US" sz="3200" dirty="0" smtClean="0"/>
              <a:t>PRODUCE TOXINS!!</a:t>
            </a:r>
            <a:endParaRPr lang="en-US" sz="3200" dirty="0"/>
          </a:p>
        </p:txBody>
      </p:sp>
      <p:pic>
        <p:nvPicPr>
          <p:cNvPr id="7170" name="Picture 2" descr="http://upload.wikimedia.org/wikipedia/commons/8/87/Omphalotus_olearius_Mallo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46" y="3649160"/>
            <a:ext cx="3793588" cy="284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jkowners.com/forum/attachment.php?attachmentid=17472&amp;stc=1&amp;d=1267836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13" y="370048"/>
            <a:ext cx="4064733" cy="32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TOXINS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406472"/>
              </p:ext>
            </p:extLst>
          </p:nvPr>
        </p:nvGraphicFramePr>
        <p:xfrm>
          <a:off x="819150" y="2222500"/>
          <a:ext cx="105537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ORIGINS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SYMPTOMS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Some toxins are naturally associated with certain plants, mushrooms, and seafood.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Toxins are a natural part of some fish.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Other</a:t>
                      </a:r>
                      <a:r>
                        <a:rPr lang="en-US" sz="2400" baseline="0" dirty="0" smtClean="0"/>
                        <a:t> toxins happen when fish has been time-temperature abused.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Diarrhea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Vomiting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Tingling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Reversal</a:t>
                      </a:r>
                      <a:r>
                        <a:rPr lang="en-US" sz="2400" baseline="0" dirty="0" smtClean="0"/>
                        <a:t> of hot and cold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Numbness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Redness of face, shortness of breath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CANNOT be destroyed by cooking or freezing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Purchase</a:t>
                      </a:r>
                      <a:r>
                        <a:rPr lang="en-US" sz="2400" baseline="0" dirty="0" smtClean="0"/>
                        <a:t> from approved supplier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Control time and temperature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57480" y="3295800"/>
              <a:ext cx="2972160" cy="95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280" y="3232080"/>
                <a:ext cx="30042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47760" y="3676680"/>
              <a:ext cx="2667240" cy="5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1920" y="3613320"/>
                <a:ext cx="2698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28680" y="4019400"/>
              <a:ext cx="158148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2840" y="3956040"/>
                <a:ext cx="1613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228680" y="4371840"/>
              <a:ext cx="1162440" cy="10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2840" y="4308480"/>
                <a:ext cx="119412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TOXINS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0724"/>
              </p:ext>
            </p:extLst>
          </p:nvPr>
        </p:nvGraphicFramePr>
        <p:xfrm>
          <a:off x="819150" y="2222500"/>
          <a:ext cx="105537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TOXIN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LINKED WITH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HISTAMINE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Tuna, </a:t>
                      </a:r>
                      <a:r>
                        <a:rPr lang="en-US" sz="2400" dirty="0" err="1" smtClean="0"/>
                        <a:t>Mahi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Mahi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PURCHASE FROM APPROVED SUPPLIERS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CIGUATERA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Barracuda, Snapper, Grouper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SHELLFISH</a:t>
                      </a:r>
                      <a:r>
                        <a:rPr lang="en-US" sz="2400" baseline="0" dirty="0" smtClean="0"/>
                        <a:t> TOXIN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Shellfish that eat contaminated marine algae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CONTAMINANTS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33512"/>
              </p:ext>
            </p:extLst>
          </p:nvPr>
        </p:nvGraphicFramePr>
        <p:xfrm>
          <a:off x="819150" y="2222500"/>
          <a:ext cx="105537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SYMPTOMS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PREVENTION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Sanitizers, pesticides, beauty products (body spray, lotion)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Toxic</a:t>
                      </a:r>
                      <a:r>
                        <a:rPr lang="en-US" sz="2400" baseline="0" dirty="0" smtClean="0"/>
                        <a:t> Metals: copper, lead, zinc (when used with acidic food)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Vomiting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Diarrhea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Store</a:t>
                      </a:r>
                      <a:r>
                        <a:rPr lang="en-US" sz="2400" baseline="0" dirty="0" smtClean="0"/>
                        <a:t> chemicals AWAY from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NEVER store above/near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Make sure all are labeled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Keep MSDS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Follow directions when disposing of chemicals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data2.whicdn.com/images/25089160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8" y="4081341"/>
            <a:ext cx="3286222" cy="218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57480" y="2905200"/>
              <a:ext cx="1200240" cy="57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1280" y="2841480"/>
                <a:ext cx="123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71640" y="2905200"/>
              <a:ext cx="1257840" cy="47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5800" y="2841480"/>
                <a:ext cx="1289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352520" y="3314880"/>
              <a:ext cx="2448360" cy="66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6680" y="3251160"/>
                <a:ext cx="2480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238400" y="4095720"/>
              <a:ext cx="1695600" cy="10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2200" y="4032360"/>
                <a:ext cx="1727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90520" y="4390920"/>
              <a:ext cx="2657880" cy="57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4680" y="4327560"/>
                <a:ext cx="2689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800600" y="2867040"/>
              <a:ext cx="1267200" cy="105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4760" y="2803680"/>
                <a:ext cx="12988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800600" y="3314880"/>
              <a:ext cx="1248120" cy="76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4760" y="3251160"/>
                <a:ext cx="12798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8296200" y="2876400"/>
              <a:ext cx="221040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80360" y="2813040"/>
                <a:ext cx="2242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8248680" y="3305160"/>
              <a:ext cx="2524320" cy="47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32840" y="3241800"/>
                <a:ext cx="2556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8248680" y="3657600"/>
              <a:ext cx="1667160" cy="47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32840" y="3594240"/>
                <a:ext cx="1698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8315280" y="4029120"/>
              <a:ext cx="895680" cy="47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99440" y="3965400"/>
                <a:ext cx="927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8220240" y="4734000"/>
              <a:ext cx="1219320" cy="19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04040" y="4670280"/>
                <a:ext cx="125136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contamination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person to person</a:t>
            </a:r>
          </a:p>
          <a:p>
            <a:r>
              <a:rPr lang="en-US" sz="3200" dirty="0" smtClean="0"/>
              <a:t>Through sneezing or vomiting on to food contact surfaces</a:t>
            </a:r>
          </a:p>
          <a:p>
            <a:r>
              <a:rPr lang="en-US" sz="3200" dirty="0" smtClean="0"/>
              <a:t>From touching dirty food-contact surfaces then touching food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4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CONTAMINANTS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304324"/>
              </p:ext>
            </p:extLst>
          </p:nvPr>
        </p:nvGraphicFramePr>
        <p:xfrm>
          <a:off x="819150" y="2222500"/>
          <a:ext cx="105537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SYMPTOMS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PREVENTION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Metal shavings</a:t>
                      </a:r>
                      <a:r>
                        <a:rPr lang="en-US" sz="2800" baseline="0" dirty="0" smtClean="0"/>
                        <a:t> from cans, wood, glass, pieces of plastic, staples, fruit pits, and bones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Choking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Cuts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Closely inspect food you</a:t>
                      </a:r>
                      <a:r>
                        <a:rPr lang="en-US" sz="2800" baseline="0" dirty="0" smtClean="0"/>
                        <a:t> receive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0" y="3009960"/>
              <a:ext cx="2591280" cy="14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760" y="2946240"/>
                <a:ext cx="26229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71440" y="4657680"/>
              <a:ext cx="1343520" cy="47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600" y="4594320"/>
                <a:ext cx="13752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190520" y="5124600"/>
              <a:ext cx="1191240" cy="5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680" y="5060880"/>
                <a:ext cx="12229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762440" y="3019320"/>
              <a:ext cx="1524600" cy="38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6600" y="2955960"/>
                <a:ext cx="1556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791240" y="3467160"/>
              <a:ext cx="828720" cy="19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5040" y="3403440"/>
                <a:ext cx="8611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9601200" y="3038400"/>
              <a:ext cx="1190880" cy="1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85360" y="2975040"/>
                <a:ext cx="1222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8296200" y="3505320"/>
              <a:ext cx="743400" cy="9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80360" y="3441600"/>
                <a:ext cx="77508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5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DELIBERATE CONTAMINATION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Terrorists, angry employees, competitors</a:t>
            </a:r>
          </a:p>
          <a:p>
            <a:r>
              <a:rPr lang="en-US" sz="3200" dirty="0" smtClean="0"/>
              <a:t>Make sure to:</a:t>
            </a:r>
          </a:p>
          <a:p>
            <a:pPr lvl="1"/>
            <a:r>
              <a:rPr lang="en-US" sz="3200" dirty="0" smtClean="0"/>
              <a:t>Inspect all deliveries</a:t>
            </a:r>
          </a:p>
          <a:p>
            <a:pPr lvl="1"/>
            <a:r>
              <a:rPr lang="en-US" sz="3200" dirty="0" smtClean="0"/>
              <a:t>Lock prep and storage areas</a:t>
            </a:r>
          </a:p>
          <a:p>
            <a:pPr lvl="1"/>
            <a:r>
              <a:rPr lang="en-US" sz="3200" dirty="0" smtClean="0"/>
              <a:t>Store chemicals AWAY from food</a:t>
            </a:r>
          </a:p>
          <a:p>
            <a:pPr lvl="1"/>
            <a:r>
              <a:rPr lang="en-US" sz="3200" dirty="0" smtClean="0"/>
              <a:t>Identify all visitors check for badges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6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FOODBORNE ILLNESS OUTBREAK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AN OUTBREAK OCCURS:</a:t>
            </a:r>
          </a:p>
          <a:p>
            <a:pPr lvl="1"/>
            <a:r>
              <a:rPr lang="en-US" sz="2400" dirty="0" smtClean="0"/>
              <a:t>Ask the person their information, when they first began feeling sick, and which food was eaten</a:t>
            </a:r>
          </a:p>
          <a:p>
            <a:pPr lvl="1"/>
            <a:r>
              <a:rPr lang="en-US" sz="2400" dirty="0" smtClean="0"/>
              <a:t>Notify authorities</a:t>
            </a:r>
          </a:p>
          <a:p>
            <a:pPr lvl="1"/>
            <a:r>
              <a:rPr lang="en-US" sz="2400" dirty="0" smtClean="0"/>
              <a:t>Document</a:t>
            </a:r>
          </a:p>
          <a:p>
            <a:pPr lvl="1"/>
            <a:r>
              <a:rPr lang="en-US" sz="2400" dirty="0" smtClean="0"/>
              <a:t>Identify staff</a:t>
            </a:r>
          </a:p>
          <a:p>
            <a:pPr lvl="1"/>
            <a:r>
              <a:rPr lang="en-US" sz="2400" dirty="0" smtClean="0"/>
              <a:t>Review procedures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50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75506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FOOD ALLERGEN IS A PROTEIN IN A FOOD THAT PEOPLE ARE SENSITIVE TO:</a:t>
            </a:r>
          </a:p>
          <a:p>
            <a:pPr marL="0" indent="0">
              <a:buNone/>
            </a:pPr>
            <a:r>
              <a:rPr lang="en-US" sz="2400" dirty="0" smtClean="0"/>
              <a:t>SYMPTOMS INCLUDE</a:t>
            </a:r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Wheezing</a:t>
            </a:r>
          </a:p>
          <a:p>
            <a:r>
              <a:rPr lang="en-US" sz="2400" dirty="0" smtClean="0"/>
              <a:t>Hives/rash</a:t>
            </a:r>
          </a:p>
          <a:p>
            <a:r>
              <a:rPr lang="en-US" sz="2400" dirty="0" smtClean="0"/>
              <a:t>Swelling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cramps</a:t>
            </a:r>
          </a:p>
        </p:txBody>
      </p:sp>
    </p:spTree>
    <p:extLst>
      <p:ext uri="{BB962C8B-B14F-4D97-AF65-F5344CB8AC3E}">
        <p14:creationId xmlns:p14="http://schemas.microsoft.com/office/powerpoint/2010/main" val="206397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FOOD ALLERGENS: </a:t>
            </a:r>
            <a:r>
              <a:rPr lang="en-US" dirty="0" smtClean="0">
                <a:solidFill>
                  <a:srgbClr val="FF0000"/>
                </a:solidFill>
              </a:rPr>
              <a:t>SPEWDFS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3200" dirty="0" smtClean="0"/>
              <a:t>Milk</a:t>
            </a:r>
          </a:p>
          <a:p>
            <a:r>
              <a:rPr lang="en-US" sz="3200" dirty="0" smtClean="0"/>
              <a:t>Eggs</a:t>
            </a:r>
          </a:p>
          <a:p>
            <a:r>
              <a:rPr lang="en-US" sz="3200" dirty="0" smtClean="0"/>
              <a:t>Fish</a:t>
            </a:r>
          </a:p>
          <a:p>
            <a:r>
              <a:rPr lang="en-US" sz="3200" dirty="0" smtClean="0"/>
              <a:t>Shellfish</a:t>
            </a:r>
          </a:p>
          <a:p>
            <a:r>
              <a:rPr lang="en-US" sz="3200" dirty="0" smtClean="0"/>
              <a:t>Wheat</a:t>
            </a:r>
          </a:p>
          <a:p>
            <a:r>
              <a:rPr lang="en-US" sz="3200" dirty="0" smtClean="0"/>
              <a:t>Soy</a:t>
            </a:r>
          </a:p>
          <a:p>
            <a:r>
              <a:rPr lang="en-US" sz="3200" dirty="0" smtClean="0"/>
              <a:t>Peanuts</a:t>
            </a:r>
          </a:p>
          <a:p>
            <a:r>
              <a:rPr lang="en-US" sz="3200" dirty="0" smtClean="0"/>
              <a:t>Tree nuts</a:t>
            </a:r>
            <a:endParaRPr lang="en-US" sz="3200" dirty="0"/>
          </a:p>
        </p:txBody>
      </p:sp>
      <p:pic>
        <p:nvPicPr>
          <p:cNvPr id="9218" name="Picture 2" descr="http://www.natures-health-foods.com/images/food-all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31" y="3274855"/>
            <a:ext cx="3388592" cy="33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ALLERGIC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Describe dishes</a:t>
            </a:r>
          </a:p>
          <a:p>
            <a:r>
              <a:rPr lang="en-US" sz="2800" dirty="0" smtClean="0"/>
              <a:t>Identifying ingredients</a:t>
            </a:r>
          </a:p>
          <a:p>
            <a:r>
              <a:rPr lang="en-US" sz="2800" dirty="0" smtClean="0"/>
              <a:t>Suggest simpler food items</a:t>
            </a:r>
          </a:p>
          <a:p>
            <a:r>
              <a:rPr lang="en-US" sz="2800" dirty="0" smtClean="0"/>
              <a:t>Hand deliver food to the customer</a:t>
            </a:r>
          </a:p>
          <a:p>
            <a:r>
              <a:rPr lang="en-US" sz="2800" dirty="0" smtClean="0"/>
              <a:t>Cook food in separate fryers</a:t>
            </a:r>
          </a:p>
          <a:p>
            <a:r>
              <a:rPr lang="en-US" sz="2800" dirty="0" smtClean="0"/>
              <a:t>Prevent cross contact with surfaces that have touched the food allergen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4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cross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WASH, RINSE, and SANITIZE all cookware and equipment between uses</a:t>
            </a:r>
          </a:p>
          <a:p>
            <a:r>
              <a:rPr lang="en-US" sz="3200" dirty="0" smtClean="0"/>
              <a:t>Wash your hands and change gloves</a:t>
            </a:r>
          </a:p>
          <a:p>
            <a:r>
              <a:rPr lang="en-US" sz="3200" dirty="0" smtClean="0"/>
              <a:t>Use separate fryers</a:t>
            </a:r>
          </a:p>
          <a:p>
            <a:r>
              <a:rPr lang="en-US" sz="3200" dirty="0" smtClean="0"/>
              <a:t>Prep food separately for people with allergies</a:t>
            </a:r>
          </a:p>
          <a:p>
            <a:r>
              <a:rPr lang="en-US" sz="3200" dirty="0" smtClean="0"/>
              <a:t>Label all allergens on food that is packaged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73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microorganisms are called pathogens</a:t>
            </a:r>
          </a:p>
          <a:p>
            <a:r>
              <a:rPr lang="en-US" sz="3200" dirty="0" smtClean="0"/>
              <a:t>Some pathogens make you sick when you eat them, others produce </a:t>
            </a:r>
            <a:r>
              <a:rPr lang="en-US" sz="3200" dirty="0" err="1" smtClean="0"/>
              <a:t>poisins</a:t>
            </a:r>
            <a:r>
              <a:rPr lang="en-US" sz="3200" dirty="0" smtClean="0"/>
              <a:t> or toxins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62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foodborne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Diarrhea</a:t>
            </a:r>
          </a:p>
          <a:p>
            <a:r>
              <a:rPr lang="en-US" sz="3200" dirty="0" smtClean="0"/>
              <a:t>Vomiting</a:t>
            </a:r>
          </a:p>
          <a:p>
            <a:r>
              <a:rPr lang="en-US" sz="3200" dirty="0" smtClean="0"/>
              <a:t>Fever</a:t>
            </a:r>
          </a:p>
          <a:p>
            <a:r>
              <a:rPr lang="en-US" sz="3200" dirty="0" smtClean="0"/>
              <a:t>Nausea</a:t>
            </a:r>
          </a:p>
          <a:p>
            <a:r>
              <a:rPr lang="en-US" sz="3200" dirty="0" smtClean="0"/>
              <a:t>Cramps</a:t>
            </a:r>
          </a:p>
          <a:p>
            <a:r>
              <a:rPr lang="en-US" sz="3200" dirty="0" smtClean="0"/>
              <a:t>jaundice</a:t>
            </a:r>
            <a:endParaRPr lang="en-US" sz="3200" dirty="0"/>
          </a:p>
        </p:txBody>
      </p:sp>
      <p:pic>
        <p:nvPicPr>
          <p:cNvPr id="1026" name="Picture 2" descr="http://medical.cdn.patient.co.uk/images/om8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19" y="3077498"/>
            <a:ext cx="4286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Bacteria can be found almost anywhere, some are helpful and some cause illness</a:t>
            </a:r>
          </a:p>
          <a:p>
            <a:r>
              <a:rPr lang="en-US" sz="3200" dirty="0" smtClean="0"/>
              <a:t>Can’t see, smell, or taste bacteria</a:t>
            </a:r>
          </a:p>
          <a:p>
            <a:r>
              <a:rPr lang="en-US" sz="3200" dirty="0" smtClean="0"/>
              <a:t>Bacteria doubles every 20 minutes!!  (from 0 to more than 1 billion in 10 hours)</a:t>
            </a:r>
          </a:p>
          <a:p>
            <a:r>
              <a:rPr lang="en-US" sz="3200" dirty="0" smtClean="0"/>
              <a:t>MOST IMPORTANT WAY TO PREVENT BACTERIA IS TO CONTROL TIME/TEMPERATURE ABUSE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14360" y="4124160"/>
              <a:ext cx="1438560" cy="14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520" y="4060800"/>
                <a:ext cx="14706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19320" y="4610160"/>
              <a:ext cx="5982120" cy="105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80" y="4546440"/>
                <a:ext cx="6013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571840" y="4095720"/>
              <a:ext cx="7848720" cy="10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6000" y="4032360"/>
                <a:ext cx="7880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85760" y="5676840"/>
              <a:ext cx="7287120" cy="14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9920" y="5613480"/>
                <a:ext cx="7318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314360" y="5219640"/>
              <a:ext cx="9973080" cy="13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8520" y="5156280"/>
                <a:ext cx="1000476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bacteria need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61437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dirty="0" smtClean="0"/>
              <a:t>FOOD: TCS food</a:t>
            </a:r>
          </a:p>
          <a:p>
            <a:r>
              <a:rPr lang="en-US" sz="2800" dirty="0" smtClean="0"/>
              <a:t>ACIDITY: grow best in food with little or no acidity</a:t>
            </a:r>
          </a:p>
          <a:p>
            <a:r>
              <a:rPr lang="en-US" sz="2800" dirty="0" smtClean="0"/>
              <a:t>TEMPERATURE: bacteria grow rapidly between 41 F and 135 F DANGER ZONE</a:t>
            </a:r>
          </a:p>
          <a:p>
            <a:r>
              <a:rPr lang="en-US" sz="2800" dirty="0" smtClean="0"/>
              <a:t>TIME: need time to grow</a:t>
            </a:r>
          </a:p>
          <a:p>
            <a:r>
              <a:rPr lang="en-US" sz="2800" dirty="0" smtClean="0"/>
              <a:t>OXYGEN: some bacteria need oxygen, some do not</a:t>
            </a:r>
          </a:p>
          <a:p>
            <a:r>
              <a:rPr lang="en-US" sz="2800" dirty="0" smtClean="0"/>
              <a:t>MOISTURE: bacteria grow well in food with high levels of moisture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2840" y="1047600"/>
              <a:ext cx="6934680" cy="5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000" y="984240"/>
                <a:ext cx="6966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00240" y="2400480"/>
              <a:ext cx="2886480" cy="86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400" y="2336760"/>
                <a:ext cx="2918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00240" y="2914560"/>
              <a:ext cx="8458560" cy="17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4400" y="2851200"/>
                <a:ext cx="8490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371600" y="3971880"/>
              <a:ext cx="3486600" cy="7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5760" y="3908520"/>
                <a:ext cx="3518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247760" y="3581280"/>
              <a:ext cx="9554040" cy="48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1920" y="3517920"/>
                <a:ext cx="9585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314360" y="4581360"/>
              <a:ext cx="4115160" cy="57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8520" y="4518000"/>
                <a:ext cx="41468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219320" y="5153040"/>
              <a:ext cx="9106200" cy="66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3480" y="5089680"/>
                <a:ext cx="91378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295280" y="6238800"/>
              <a:ext cx="146736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440" y="6175440"/>
                <a:ext cx="1499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314360" y="5724360"/>
              <a:ext cx="9506520" cy="48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8520" y="5661000"/>
                <a:ext cx="953820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3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worst bacteria that cause food borne illness: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517709"/>
            <a:ext cx="10554574" cy="3636511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SALMONELLA </a:t>
            </a:r>
            <a:r>
              <a:rPr lang="en-US" sz="3200" dirty="0" err="1" smtClean="0"/>
              <a:t>Typhi</a:t>
            </a:r>
            <a:endParaRPr lang="en-US" sz="3200" dirty="0" smtClean="0"/>
          </a:p>
          <a:p>
            <a:r>
              <a:rPr lang="en-US" sz="3200" dirty="0" smtClean="0"/>
              <a:t>SHIGELLA spp.</a:t>
            </a:r>
          </a:p>
          <a:p>
            <a:r>
              <a:rPr lang="en-US" sz="3200" dirty="0" smtClean="0"/>
              <a:t>ENTEROHEMORRHAGIC and SHIGA TOXIN producing E-</a:t>
            </a:r>
            <a:r>
              <a:rPr lang="en-US" sz="3200" dirty="0" err="1" smtClean="0"/>
              <a:t>Choli</a:t>
            </a:r>
            <a:endParaRPr lang="en-US" sz="3200" dirty="0"/>
          </a:p>
          <a:p>
            <a:r>
              <a:rPr lang="en-US" sz="3200" dirty="0" smtClean="0"/>
              <a:t>Food handlers diagnosed with ANY of these can NEVER work in a foodservice operation when they are sick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14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SALMONELLA TYPHI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26620"/>
              </p:ext>
            </p:extLst>
          </p:nvPr>
        </p:nvGraphicFramePr>
        <p:xfrm>
          <a:off x="819150" y="2222500"/>
          <a:ext cx="10553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FOOD LINKED WITH BACTERIA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PREVENTION MEASURES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Samonella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Typhi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aseline="0" dirty="0" smtClean="0"/>
                        <a:t>lives only in humans.</a:t>
                      </a:r>
                    </a:p>
                    <a:p>
                      <a:r>
                        <a:rPr lang="en-US" sz="2800" baseline="0" dirty="0" smtClean="0"/>
                        <a:t>People with typhoid fever carry the bacteria in their blood stream and intestinal tract.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Ready to Eat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Beverages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EXCLUDE FROM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WASH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COOK FOOD TO MINIMUM</a:t>
                      </a:r>
                      <a:r>
                        <a:rPr lang="en-US" sz="2800" baseline="0" dirty="0" smtClean="0"/>
                        <a:t> INTERNAL TEMPS.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salmonellatyphi.org/salmonella_typh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25" y="4276896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38080" y="4276800"/>
              <a:ext cx="1753200" cy="1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240" y="4213080"/>
                <a:ext cx="1784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14400" y="3838680"/>
              <a:ext cx="2095920" cy="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560" y="3774960"/>
                <a:ext cx="2127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942840" y="5162400"/>
              <a:ext cx="2267280" cy="4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7000" y="5099040"/>
                <a:ext cx="2299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800600" y="3895560"/>
              <a:ext cx="1819800" cy="2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4760" y="3832200"/>
                <a:ext cx="1851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800600" y="3429000"/>
              <a:ext cx="2238840" cy="3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4760" y="3365640"/>
                <a:ext cx="2270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8201160" y="3828960"/>
              <a:ext cx="1143360" cy="19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5320" y="3765600"/>
                <a:ext cx="1175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353440" y="3476520"/>
              <a:ext cx="2534040" cy="10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37600" y="3413160"/>
                <a:ext cx="2565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344080" y="4343400"/>
              <a:ext cx="2171880" cy="19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27880" y="4280040"/>
                <a:ext cx="2203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8334360" y="5533920"/>
              <a:ext cx="2638800" cy="4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18520" y="5470560"/>
                <a:ext cx="2670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8191440" y="5114880"/>
              <a:ext cx="1724400" cy="76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75600" y="5051520"/>
                <a:ext cx="17560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8325000" y="4638600"/>
              <a:ext cx="2743560" cy="76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8800" y="4575240"/>
                <a:ext cx="277560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2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SHIGELLA spp.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30956"/>
              </p:ext>
            </p:extLst>
          </p:nvPr>
        </p:nvGraphicFramePr>
        <p:xfrm>
          <a:off x="819150" y="2222500"/>
          <a:ext cx="105537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/>
                <a:gridCol w="3517900"/>
                <a:gridCol w="351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FOOD LINKED WITH BACTERIA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PREVENTION MEASURES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Shigella</a:t>
                      </a:r>
                      <a:r>
                        <a:rPr lang="en-US" sz="2000" dirty="0" smtClean="0"/>
                        <a:t> spp. Is found in the feces of humans with the illness.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Can be transferred</a:t>
                      </a:r>
                      <a:r>
                        <a:rPr lang="en-US" sz="2000" baseline="0" dirty="0" smtClean="0"/>
                        <a:t> from contaminated water or food.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FLIES can transfer from feces to food.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Foods that are easily contaminated</a:t>
                      </a:r>
                      <a:r>
                        <a:rPr lang="en-US" sz="2000" baseline="0" dirty="0" smtClean="0"/>
                        <a:t> from a person’s hands: salads containing TCS foods (potato, tuna, shrimp, macaroni, and chicken)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Food that has made contact with contaminated water, such as produce.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WORKERS DIAGNOSED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EXCLUDE WORKERS WITH DIARRHEA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Wash hands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Control</a:t>
                      </a:r>
                      <a:r>
                        <a:rPr lang="en-US" sz="2000" baseline="0" dirty="0" smtClean="0"/>
                        <a:t> flies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encrypted-tbn0.gstatic.com/images?q=tbn:ANd9GcTErNiLj_kEaOc-2SIydo2BviI3K7_hjcpangRnY61pNXsO7Q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98" y="218476"/>
            <a:ext cx="2432881" cy="1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81160" y="5286240"/>
              <a:ext cx="1943280" cy="2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320" y="5222880"/>
                <a:ext cx="197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181160" y="4962600"/>
              <a:ext cx="2752920" cy="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320" y="4898880"/>
                <a:ext cx="2784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19320" y="4390920"/>
              <a:ext cx="2495880" cy="1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3480" y="4327560"/>
                <a:ext cx="25275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762600" y="3753000"/>
              <a:ext cx="648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6760" y="3689280"/>
                <a:ext cx="680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753080" y="4057560"/>
              <a:ext cx="2590920" cy="57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7240" y="3994200"/>
                <a:ext cx="2622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772160" y="4362480"/>
              <a:ext cx="2457720" cy="66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56320" y="4299120"/>
                <a:ext cx="2489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4762440" y="4686480"/>
              <a:ext cx="2896200" cy="1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6600" y="4622760"/>
                <a:ext cx="2927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5715000" y="5896080"/>
              <a:ext cx="1248120" cy="19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99160" y="5832360"/>
                <a:ext cx="12798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8238960" y="3143160"/>
              <a:ext cx="243900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23120" y="3079800"/>
                <a:ext cx="2470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8210520" y="3762360"/>
              <a:ext cx="1114920" cy="19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4680" y="3699000"/>
                <a:ext cx="1146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8258040" y="4019400"/>
              <a:ext cx="1229400" cy="19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42200" y="3956040"/>
                <a:ext cx="12610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8267760" y="4371840"/>
              <a:ext cx="1495800" cy="2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51920" y="4308480"/>
                <a:ext cx="1527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8182080" y="4648320"/>
              <a:ext cx="1514880" cy="385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66240" y="4584600"/>
                <a:ext cx="154656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5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D5AA058EBF84C9061295E60DAA589" ma:contentTypeVersion="0" ma:contentTypeDescription="Create a new document." ma:contentTypeScope="" ma:versionID="471b6cc955dcffacc125f58e187fc5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f98818d0d78c2a7c69e69868c0f36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00D6C1-621C-4BD1-8DBC-AD7A374A6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9DC440-6530-4D5C-AE1D-F35A7C0EBE47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01BF06-4230-4FAA-B655-837D8A9E4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521</TotalTime>
  <Words>1047</Words>
  <Application>Microsoft Office PowerPoint</Application>
  <PresentationFormat>Widescreen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2</vt:lpstr>
      <vt:lpstr>Quotable</vt:lpstr>
      <vt:lpstr>ServSafe Ch. 2 </vt:lpstr>
      <vt:lpstr>How contamination happens</vt:lpstr>
      <vt:lpstr>Biological Contamination</vt:lpstr>
      <vt:lpstr>Symptoms of foodborne illness</vt:lpstr>
      <vt:lpstr>Bacteria</vt:lpstr>
      <vt:lpstr>What bacteria need to grow</vt:lpstr>
      <vt:lpstr>3 worst bacteria that cause food borne illness:</vt:lpstr>
      <vt:lpstr>SALMONELLA TYPHI</vt:lpstr>
      <vt:lpstr>SHIGELLA spp.</vt:lpstr>
      <vt:lpstr>SHIGA TOXIN-producing and ENTEROHEMORRHAGIC (E-CHOLI)</vt:lpstr>
      <vt:lpstr>VIRUSES</vt:lpstr>
      <vt:lpstr>HEPATITIS A</vt:lpstr>
      <vt:lpstr>PowerPoint Presentation</vt:lpstr>
      <vt:lpstr>NOROVIRUS</vt:lpstr>
      <vt:lpstr>PARASITES</vt:lpstr>
      <vt:lpstr>FUNGI</vt:lpstr>
      <vt:lpstr>BIOLOGICAL TOXINS</vt:lpstr>
      <vt:lpstr>BIOLOGICAL TOXINS CONTINUED</vt:lpstr>
      <vt:lpstr>CHEMICAL CONTAMINANTS</vt:lpstr>
      <vt:lpstr>PHYSICAL CONTAMINANTS</vt:lpstr>
      <vt:lpstr>DELIBERATE CONTAMINATION OF FOOD</vt:lpstr>
      <vt:lpstr>RESPONDING TO FOODBORNE ILLNESS OUTBREAK</vt:lpstr>
      <vt:lpstr>ALLERGY SYMPTOMS</vt:lpstr>
      <vt:lpstr>COMMON FOOD ALLERGENS: SPEWDFS</vt:lpstr>
      <vt:lpstr>PREVENTING ALLERGIC REACTION</vt:lpstr>
      <vt:lpstr>How to avoid cross contact</vt:lpstr>
    </vt:vector>
  </TitlesOfParts>
  <Company>SCS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ServSafe Ch. 2</dc:title>
  <dc:creator>Halbert Becky</dc:creator>
  <cp:lastModifiedBy>Alexander Rachel</cp:lastModifiedBy>
  <cp:revision>19</cp:revision>
  <dcterms:created xsi:type="dcterms:W3CDTF">2014-09-29T15:27:47Z</dcterms:created>
  <dcterms:modified xsi:type="dcterms:W3CDTF">2015-09-24T13:51:23Z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0x010100DBED5AA058EBF84C9061295E60DAA589</vt:lpwstr>
  </property>
</Properties>
</file>